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2" r:id="rId1"/>
  </p:sldMasterIdLst>
  <p:notesMasterIdLst>
    <p:notesMasterId r:id="rId28"/>
  </p:notesMasterIdLst>
  <p:handoutMasterIdLst>
    <p:handoutMasterId r:id="rId29"/>
  </p:handoutMasterIdLst>
  <p:sldIdLst>
    <p:sldId id="257" r:id="rId2"/>
    <p:sldId id="274" r:id="rId3"/>
    <p:sldId id="275" r:id="rId4"/>
    <p:sldId id="259" r:id="rId5"/>
    <p:sldId id="258" r:id="rId6"/>
    <p:sldId id="260" r:id="rId7"/>
    <p:sldId id="276" r:id="rId8"/>
    <p:sldId id="277" r:id="rId9"/>
    <p:sldId id="282" r:id="rId10"/>
    <p:sldId id="279" r:id="rId11"/>
    <p:sldId id="281" r:id="rId12"/>
    <p:sldId id="280" r:id="rId13"/>
    <p:sldId id="261" r:id="rId14"/>
    <p:sldId id="262" r:id="rId15"/>
    <p:sldId id="267" r:id="rId16"/>
    <p:sldId id="263" r:id="rId17"/>
    <p:sldId id="264" r:id="rId18"/>
    <p:sldId id="268" r:id="rId19"/>
    <p:sldId id="269" r:id="rId20"/>
    <p:sldId id="265" r:id="rId21"/>
    <p:sldId id="266" r:id="rId22"/>
    <p:sldId id="270" r:id="rId23"/>
    <p:sldId id="271" r:id="rId24"/>
    <p:sldId id="278" r:id="rId25"/>
    <p:sldId id="273" r:id="rId26"/>
    <p:sldId id="272" r:id="rId27"/>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945">
          <p15:clr>
            <a:srgbClr val="A4A3A4"/>
          </p15:clr>
        </p15:guide>
        <p15:guide id="3" orient="horz" pos="3888">
          <p15:clr>
            <a:srgbClr val="A4A3A4"/>
          </p15:clr>
        </p15:guide>
        <p15:guide id="4" orient="horz" pos="192">
          <p15:clr>
            <a:srgbClr val="A4A3A4"/>
          </p15:clr>
        </p15:guide>
        <p15:guide id="5" orient="horz" pos="1072">
          <p15:clr>
            <a:srgbClr val="A4A3A4"/>
          </p15:clr>
        </p15:guide>
        <p15:guide id="6" pos="3839">
          <p15:clr>
            <a:srgbClr val="A4A3A4"/>
          </p15:clr>
        </p15:guide>
        <p15:guide id="7" pos="704">
          <p15:clr>
            <a:srgbClr val="A4A3A4"/>
          </p15:clr>
        </p15:guide>
        <p15:guide id="8" pos="710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DBED569-4797-4DF1-A0F4-6AAB3CD982D8}">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6" autoAdjust="0"/>
    <p:restoredTop sz="96182" autoAdjust="0"/>
  </p:normalViewPr>
  <p:slideViewPr>
    <p:cSldViewPr showGuides="1">
      <p:cViewPr varScale="1">
        <p:scale>
          <a:sx n="86" d="100"/>
          <a:sy n="86" d="100"/>
        </p:scale>
        <p:origin x="466" y="72"/>
      </p:cViewPr>
      <p:guideLst>
        <p:guide orient="horz" pos="2160"/>
        <p:guide orient="horz" pos="945"/>
        <p:guide orient="horz" pos="3888"/>
        <p:guide orient="horz" pos="192"/>
        <p:guide orient="horz" pos="1072"/>
        <p:guide pos="3839"/>
        <p:guide pos="704"/>
        <p:guide pos="7102"/>
      </p:guideLst>
    </p:cSldViewPr>
  </p:slideViewPr>
  <p:outlineViewPr>
    <p:cViewPr>
      <p:scale>
        <a:sx n="33" d="100"/>
        <a:sy n="33" d="100"/>
      </p:scale>
      <p:origin x="0" y="-2886"/>
    </p:cViewPr>
  </p:outlineViewPr>
  <p:notesTextViewPr>
    <p:cViewPr>
      <p:scale>
        <a:sx n="3" d="2"/>
        <a:sy n="3" d="2"/>
      </p:scale>
      <p:origin x="0" y="0"/>
    </p:cViewPr>
  </p:notesTextViewPr>
  <p:notesViewPr>
    <p:cSldViewPr>
      <p:cViewPr varScale="1">
        <p:scale>
          <a:sx n="79" d="100"/>
          <a:sy n="79" d="100"/>
        </p:scale>
        <p:origin x="164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solidFill>
                <a:schemeClr val="tx2"/>
              </a:solidFil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973C59C-4E16-4A64-A766-34DB213E11B3}" type="datetimeFigureOut">
              <a:rPr lang="en-US">
                <a:solidFill>
                  <a:schemeClr val="tx2"/>
                </a:solidFill>
              </a:rPr>
              <a:t>11/8/2022</a:t>
            </a:fld>
            <a:endParaRPr>
              <a:solidFill>
                <a:schemeClr val="tx2"/>
              </a:solidFill>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solidFill>
                <a:schemeClr val="tx2"/>
              </a:solidFill>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FD77566-CD65-4859-9FA1-43956DC85B8C}" type="slidenum">
              <a:rPr>
                <a:solidFill>
                  <a:schemeClr val="tx2"/>
                </a:solidFill>
              </a:rPr>
              <a:t>‹#›</a:t>
            </a:fld>
            <a:endParaRPr>
              <a:solidFill>
                <a:schemeClr val="tx2"/>
              </a:solidFill>
            </a:endParaRPr>
          </a:p>
        </p:txBody>
      </p:sp>
    </p:spTree>
    <p:extLst>
      <p:ext uri="{BB962C8B-B14F-4D97-AF65-F5344CB8AC3E}">
        <p14:creationId xmlns:p14="http://schemas.microsoft.com/office/powerpoint/2010/main" val="27087983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solidFill>
                  <a:schemeClr val="tx2"/>
                </a:solidFill>
              </a:defRPr>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solidFill>
                  <a:schemeClr val="tx2"/>
                </a:solidFill>
              </a:defRPr>
            </a:lvl1pPr>
          </a:lstStyle>
          <a:p>
            <a:fld id="{F95CF31C-F757-429C-A789-86504F04C3BE}" type="datetimeFigureOut">
              <a:rPr lang="en-US"/>
              <a:pPr/>
              <a:t>11/8/2022</a:t>
            </a:fld>
            <a:endParaRP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solidFill>
                  <a:schemeClr val="tx2"/>
                </a:solidFill>
              </a:defRPr>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solidFill>
                  <a:schemeClr val="tx2"/>
                </a:solidFill>
              </a:defRPr>
            </a:lvl1pPr>
          </a:lstStyle>
          <a:p>
            <a:fld id="{B8796F01-7154-41E0-B48B-A6921757531A}" type="slidenum">
              <a:rPr/>
              <a:pPr/>
              <a:t>‹#›</a:t>
            </a:fld>
            <a:endParaRPr/>
          </a:p>
        </p:txBody>
      </p:sp>
    </p:spTree>
    <p:extLst>
      <p:ext uri="{BB962C8B-B14F-4D97-AF65-F5344CB8AC3E}">
        <p14:creationId xmlns:p14="http://schemas.microsoft.com/office/powerpoint/2010/main" val="44077566"/>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2"/>
        </a:solidFill>
        <a:latin typeface="+mn-lt"/>
        <a:ea typeface="+mn-ea"/>
        <a:cs typeface="+mn-cs"/>
      </a:defRPr>
    </a:lvl1pPr>
    <a:lvl2pPr marL="609493" algn="l" defTabSz="1218987" rtl="0" eaLnBrk="1" latinLnBrk="0" hangingPunct="1">
      <a:defRPr sz="1600" kern="1200">
        <a:solidFill>
          <a:schemeClr val="tx2"/>
        </a:solidFill>
        <a:latin typeface="+mn-lt"/>
        <a:ea typeface="+mn-ea"/>
        <a:cs typeface="+mn-cs"/>
      </a:defRPr>
    </a:lvl2pPr>
    <a:lvl3pPr marL="1218987" algn="l" defTabSz="1218987" rtl="0" eaLnBrk="1" latinLnBrk="0" hangingPunct="1">
      <a:defRPr sz="1600" kern="1200">
        <a:solidFill>
          <a:schemeClr val="tx2"/>
        </a:solidFill>
        <a:latin typeface="+mn-lt"/>
        <a:ea typeface="+mn-ea"/>
        <a:cs typeface="+mn-cs"/>
      </a:defRPr>
    </a:lvl3pPr>
    <a:lvl4pPr marL="1828480" algn="l" defTabSz="1218987" rtl="0" eaLnBrk="1" latinLnBrk="0" hangingPunct="1">
      <a:defRPr sz="1600" kern="1200">
        <a:solidFill>
          <a:schemeClr val="tx2"/>
        </a:solidFill>
        <a:latin typeface="+mn-lt"/>
        <a:ea typeface="+mn-ea"/>
        <a:cs typeface="+mn-cs"/>
      </a:defRPr>
    </a:lvl4pPr>
    <a:lvl5pPr marL="2437973" algn="l" defTabSz="1218987" rtl="0" eaLnBrk="1" latinLnBrk="0" hangingPunct="1">
      <a:defRPr sz="1600" kern="1200">
        <a:solidFill>
          <a:schemeClr val="tx2"/>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796F01-7154-41E0-B48B-A6921757531A}" type="slidenum">
              <a:rPr lang="en-US" smtClean="0"/>
              <a:pPr/>
              <a:t>1</a:t>
            </a:fld>
            <a:endParaRPr lang="en-US"/>
          </a:p>
        </p:txBody>
      </p:sp>
    </p:spTree>
    <p:extLst>
      <p:ext uri="{BB962C8B-B14F-4D97-AF65-F5344CB8AC3E}">
        <p14:creationId xmlns:p14="http://schemas.microsoft.com/office/powerpoint/2010/main" val="16077057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796F01-7154-41E0-B48B-A6921757531A}" type="slidenum">
              <a:rPr lang="en-US" smtClean="0"/>
              <a:pPr/>
              <a:t>5</a:t>
            </a:fld>
            <a:endParaRPr lang="en-US"/>
          </a:p>
        </p:txBody>
      </p:sp>
    </p:spTree>
    <p:extLst>
      <p:ext uri="{BB962C8B-B14F-4D97-AF65-F5344CB8AC3E}">
        <p14:creationId xmlns:p14="http://schemas.microsoft.com/office/powerpoint/2010/main" val="12848047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4" name="Group 13"/>
          <p:cNvGrpSpPr/>
          <p:nvPr/>
        </p:nvGrpSpPr>
        <p:grpSpPr>
          <a:xfrm>
            <a:off x="0" y="0"/>
            <a:ext cx="12190572" cy="6858000"/>
            <a:chOff x="0" y="0"/>
            <a:chExt cx="12190572" cy="6858000"/>
          </a:xfrm>
        </p:grpSpPr>
        <p:sp>
          <p:nvSpPr>
            <p:cNvPr id="13" name="Rectangle 12"/>
            <p:cNvSpPr/>
            <p:nvPr/>
          </p:nvSpPr>
          <p:spPr>
            <a:xfrm>
              <a:off x="1620" y="0"/>
              <a:ext cx="12188952" cy="6858000"/>
            </a:xfrm>
            <a:prstGeom prst="rect">
              <a:avLst/>
            </a:prstGeom>
            <a:gradFill flip="none" rotWithShape="1">
              <a:gsLst>
                <a:gs pos="0">
                  <a:schemeClr val="accent1">
                    <a:lumMod val="50000"/>
                  </a:schemeClr>
                </a:gs>
                <a:gs pos="58000">
                  <a:schemeClr val="accent1">
                    <a:lumMod val="40000"/>
                    <a:lumOff val="60000"/>
                  </a:schemeClr>
                </a:gs>
                <a:gs pos="100000">
                  <a:schemeClr val="accent1">
                    <a:lumMod val="5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grpSp>
          <p:nvGrpSpPr>
            <p:cNvPr id="12" name="Group 11"/>
            <p:cNvGrpSpPr/>
            <p:nvPr/>
          </p:nvGrpSpPr>
          <p:grpSpPr>
            <a:xfrm>
              <a:off x="0" y="0"/>
              <a:ext cx="4742741" cy="6858000"/>
              <a:chOff x="0" y="0"/>
              <a:chExt cx="4742741" cy="6858000"/>
            </a:xfrm>
          </p:grpSpPr>
          <p:pic>
            <p:nvPicPr>
              <p:cNvPr id="9" name="Picture 8" descr="Stacked book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591594" cy="6858000"/>
              </a:xfrm>
              <a:prstGeom prst="rect">
                <a:avLst/>
              </a:prstGeom>
            </p:spPr>
          </p:pic>
          <p:sp>
            <p:nvSpPr>
              <p:cNvPr id="10" name="Rectangle 9"/>
              <p:cNvSpPr/>
              <p:nvPr/>
            </p:nvSpPr>
            <p:spPr>
              <a:xfrm>
                <a:off x="4605581" y="0"/>
                <a:ext cx="13716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Title 1"/>
          <p:cNvSpPr>
            <a:spLocks noGrp="1"/>
          </p:cNvSpPr>
          <p:nvPr>
            <p:ph type="ctrTitle"/>
          </p:nvPr>
        </p:nvSpPr>
        <p:spPr>
          <a:xfrm>
            <a:off x="4879346" y="1498601"/>
            <a:ext cx="7008574" cy="3298825"/>
          </a:xfrm>
        </p:spPr>
        <p:txBody>
          <a:bodyPr>
            <a:normAutofit/>
          </a:bodyPr>
          <a:lstStyle>
            <a:lvl1pPr algn="l">
              <a:lnSpc>
                <a:spcPct val="90000"/>
              </a:lnSpc>
              <a:defRPr sz="5400" b="0" cap="none" spc="0" baseline="0">
                <a:ln w="0"/>
                <a:solidFill>
                  <a:schemeClr val="tx2"/>
                </a:solidFill>
                <a:effectLst/>
              </a:defRPr>
            </a:lvl1pPr>
          </a:lstStyle>
          <a:p>
            <a:r>
              <a:rPr lang="en-US"/>
              <a:t>Click to edit Master title style</a:t>
            </a:r>
            <a:endParaRPr dirty="0"/>
          </a:p>
        </p:txBody>
      </p:sp>
      <p:sp>
        <p:nvSpPr>
          <p:cNvPr id="3" name="Subtitle 2"/>
          <p:cNvSpPr>
            <a:spLocks noGrp="1"/>
          </p:cNvSpPr>
          <p:nvPr>
            <p:ph type="subTitle" idx="1"/>
          </p:nvPr>
        </p:nvSpPr>
        <p:spPr>
          <a:xfrm>
            <a:off x="4879346" y="4927600"/>
            <a:ext cx="7008574" cy="1244600"/>
          </a:xfrm>
        </p:spPr>
        <p:txBody>
          <a:bodyPr>
            <a:normAutofit/>
          </a:bodyPr>
          <a:lstStyle>
            <a:lvl1pPr marL="0" indent="0" algn="l">
              <a:spcBef>
                <a:spcPts val="0"/>
              </a:spcBef>
              <a:buNone/>
              <a:defRPr sz="2800" b="0" cap="none" spc="0">
                <a:ln w="0"/>
                <a:solidFill>
                  <a:schemeClr val="accent2">
                    <a:lumMod val="50000"/>
                  </a:schemeClr>
                </a:solidFill>
                <a:effectLst/>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endParaRPr dirty="0"/>
          </a:p>
        </p:txBody>
      </p:sp>
      <p:sp>
        <p:nvSpPr>
          <p:cNvPr id="5" name="Date Placeholder 4"/>
          <p:cNvSpPr>
            <a:spLocks noGrp="1"/>
          </p:cNvSpPr>
          <p:nvPr>
            <p:ph type="dt" sz="half" idx="10"/>
          </p:nvPr>
        </p:nvSpPr>
        <p:spPr/>
        <p:txBody>
          <a:bodyPr/>
          <a:lstStyle/>
          <a:p>
            <a:fld id="{5706A09E-12D5-4B1D-B8BB-C300B1DDD423}" type="datetime1">
              <a:rPr lang="en-US" smtClean="0"/>
              <a:t>11/8/2022</a:t>
            </a:fld>
            <a:endParaRPr lang="en-US"/>
          </a:p>
        </p:txBody>
      </p:sp>
      <p:sp>
        <p:nvSpPr>
          <p:cNvPr id="7" name="Footer Placeholder 6"/>
          <p:cNvSpPr>
            <a:spLocks noGrp="1"/>
          </p:cNvSpPr>
          <p:nvPr>
            <p:ph type="ftr" sz="quarter" idx="11"/>
          </p:nvPr>
        </p:nvSpPr>
        <p:spPr/>
        <p:txBody>
          <a:bodyPr/>
          <a:lstStyle/>
          <a:p>
            <a:r>
              <a:rPr lang="en-US" dirty="0"/>
              <a:t>Add a footer</a:t>
            </a:r>
          </a:p>
        </p:txBody>
      </p:sp>
      <p:sp>
        <p:nvSpPr>
          <p:cNvPr id="11" name="Slide Number Placeholder 10"/>
          <p:cNvSpPr>
            <a:spLocks noGrp="1"/>
          </p:cNvSpPr>
          <p:nvPr>
            <p:ph type="sldNum" sz="quarter" idx="12"/>
          </p:nvPr>
        </p:nvSpPr>
        <p:spPr/>
        <p:txBody>
          <a:bodyPr/>
          <a:lstStyle/>
          <a:p>
            <a:fld id="{EB37DED6-D4C7-42EE-AB49-D2E39E64FDE4}" type="slidenum">
              <a:rPr lang="en-US" smtClean="0"/>
              <a:pPr/>
              <a:t>‹#›</a:t>
            </a:fld>
            <a:endParaRPr lang="en-US"/>
          </a:p>
        </p:txBody>
      </p:sp>
    </p:spTree>
    <p:extLst>
      <p:ext uri="{BB962C8B-B14F-4D97-AF65-F5344CB8AC3E}">
        <p14:creationId xmlns:p14="http://schemas.microsoft.com/office/powerpoint/2010/main" val="33220121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hasCustomPrompt="1"/>
          </p:nvPr>
        </p:nvSpPr>
        <p:spPr/>
        <p:txBody>
          <a:bodyPr vert="eaVert"/>
          <a:lstStyle>
            <a:lvl5pPr>
              <a:defRPr/>
            </a:lvl5pPr>
            <a:lvl6pPr marL="2418976" indent="-285750">
              <a:buFont typeface="Century Gothic" panose="020B0502020202020204" pitchFamily="34" charset="0"/>
              <a:buChar cha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Date Placeholder 3"/>
          <p:cNvSpPr>
            <a:spLocks noGrp="1"/>
          </p:cNvSpPr>
          <p:nvPr>
            <p:ph type="dt" sz="half" idx="10"/>
          </p:nvPr>
        </p:nvSpPr>
        <p:spPr/>
        <p:txBody>
          <a:bodyPr/>
          <a:lstStyle/>
          <a:p>
            <a:fld id="{D91CA53D-4C84-40AA-983E-A1E818A7FEFC}" type="datetime1">
              <a:rPr lang="en-US" smtClean="0"/>
              <a:t>11/8/2022</a:t>
            </a:fld>
            <a:endParaRPr lang="en-US"/>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591C5AD9-787D-40FA-8A4D-16A055B9AF81}" type="slidenum">
              <a:rPr lang="en-US" smtClean="0"/>
              <a:t>‹#›</a:t>
            </a:fld>
            <a:endParaRPr lang="en-US"/>
          </a:p>
        </p:txBody>
      </p:sp>
    </p:spTree>
    <p:extLst>
      <p:ext uri="{BB962C8B-B14F-4D97-AF65-F5344CB8AC3E}">
        <p14:creationId xmlns:p14="http://schemas.microsoft.com/office/powerpoint/2010/main" val="1817619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52633" y="274638"/>
            <a:ext cx="1422030" cy="5897561"/>
          </a:xfrm>
        </p:spPr>
        <p:txBody>
          <a:bodyPr vert="eaVert"/>
          <a:lstStyle/>
          <a:p>
            <a:r>
              <a:rPr lang="en-US"/>
              <a:t>Click to edit Master title style</a:t>
            </a:r>
            <a:endParaRPr/>
          </a:p>
        </p:txBody>
      </p:sp>
      <p:sp>
        <p:nvSpPr>
          <p:cNvPr id="3" name="Vertical Text Placeholder 2"/>
          <p:cNvSpPr>
            <a:spLocks noGrp="1"/>
          </p:cNvSpPr>
          <p:nvPr>
            <p:ph type="body" orient="vert" idx="1" hasCustomPrompt="1"/>
          </p:nvPr>
        </p:nvSpPr>
        <p:spPr>
          <a:xfrm>
            <a:off x="1117309" y="274638"/>
            <a:ext cx="8532178" cy="5897561"/>
          </a:xfrm>
        </p:spPr>
        <p:txBody>
          <a:bodyPr vert="eaVert"/>
          <a:lstStyle>
            <a:lvl5pPr>
              <a:defRPr/>
            </a:lvl5pPr>
            <a:lvl6pPr marL="2418976" indent="-285750">
              <a:buFont typeface="Century Gothic" panose="020B0502020202020204" pitchFamily="34" charset="0"/>
              <a:buChar cha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Date Placeholder 3"/>
          <p:cNvSpPr>
            <a:spLocks noGrp="1"/>
          </p:cNvSpPr>
          <p:nvPr>
            <p:ph type="dt" sz="half" idx="10"/>
          </p:nvPr>
        </p:nvSpPr>
        <p:spPr/>
        <p:txBody>
          <a:bodyPr/>
          <a:lstStyle/>
          <a:p>
            <a:fld id="{C8E2FCEE-AE66-4EAB-9C04-97F8A56A6354}" type="datetime1">
              <a:rPr lang="en-US" smtClean="0"/>
              <a:t>11/8/2022</a:t>
            </a:fld>
            <a:endParaRPr lang="en-US"/>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591C5AD9-787D-40FA-8A4D-16A055B9AF81}" type="slidenum">
              <a:rPr lang="en-US" smtClean="0"/>
              <a:t>‹#›</a:t>
            </a:fld>
            <a:endParaRPr lang="en-US"/>
          </a:p>
        </p:txBody>
      </p:sp>
    </p:spTree>
    <p:extLst>
      <p:ext uri="{BB962C8B-B14F-4D97-AF65-F5344CB8AC3E}">
        <p14:creationId xmlns:p14="http://schemas.microsoft.com/office/powerpoint/2010/main" val="3723691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baseline="0"/>
            </a:lvl7pPr>
            <a:lvl8pPr>
              <a:defRPr baseline="0"/>
            </a:lvl8pPr>
            <a:lvl9pPr>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15A9377B-053C-438C-8A98-92C419A6701C}" type="datetime1">
              <a:rPr lang="en-US" smtClean="0"/>
              <a:t>11/8/2022</a:t>
            </a:fld>
            <a:endParaRPr lang="en-US"/>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DA60BA0E-20D0-4E7C-B286-26C960A6788F}" type="slidenum">
              <a:rPr lang="en-US" smtClean="0"/>
              <a:t>‹#›</a:t>
            </a:fld>
            <a:endParaRPr lang="en-US"/>
          </a:p>
        </p:txBody>
      </p:sp>
    </p:spTree>
    <p:extLst>
      <p:ext uri="{BB962C8B-B14F-4D97-AF65-F5344CB8AC3E}">
        <p14:creationId xmlns:p14="http://schemas.microsoft.com/office/powerpoint/2010/main" val="2865359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Section Header">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2" name="Group 11"/>
          <p:cNvGrpSpPr/>
          <p:nvPr/>
        </p:nvGrpSpPr>
        <p:grpSpPr>
          <a:xfrm>
            <a:off x="1620" y="0"/>
            <a:ext cx="12188952" cy="6858000"/>
            <a:chOff x="1620" y="0"/>
            <a:chExt cx="12188952" cy="6858000"/>
          </a:xfrm>
        </p:grpSpPr>
        <p:sp>
          <p:nvSpPr>
            <p:cNvPr id="4" name="Rectangle 3"/>
            <p:cNvSpPr/>
            <p:nvPr/>
          </p:nvSpPr>
          <p:spPr>
            <a:xfrm>
              <a:off x="1620" y="0"/>
              <a:ext cx="12188952" cy="6858000"/>
            </a:xfrm>
            <a:prstGeom prst="rect">
              <a:avLst/>
            </a:prstGeom>
            <a:gradFill flip="none" rotWithShape="1">
              <a:gsLst>
                <a:gs pos="0">
                  <a:schemeClr val="accent1">
                    <a:lumMod val="50000"/>
                  </a:schemeClr>
                </a:gs>
                <a:gs pos="58000">
                  <a:schemeClr val="accent1">
                    <a:lumMod val="40000"/>
                    <a:lumOff val="60000"/>
                  </a:schemeClr>
                </a:gs>
                <a:gs pos="100000">
                  <a:schemeClr val="accent1">
                    <a:lumMod val="5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8818" y="0"/>
              <a:ext cx="4591594" cy="6858000"/>
            </a:xfrm>
            <a:prstGeom prst="rect">
              <a:avLst/>
            </a:prstGeom>
          </p:spPr>
        </p:pic>
        <p:sp>
          <p:nvSpPr>
            <p:cNvPr id="11" name="Rectangle 10"/>
            <p:cNvSpPr/>
            <p:nvPr/>
          </p:nvSpPr>
          <p:spPr>
            <a:xfrm>
              <a:off x="7481252" y="0"/>
              <a:ext cx="13716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solidFill>
                  <a:schemeClr val="tx2"/>
                </a:solidFill>
              </a:endParaRPr>
            </a:p>
          </p:txBody>
        </p:sp>
      </p:grpSp>
      <p:pic>
        <p:nvPicPr>
          <p:cNvPr id="5" name="Picture 4" descr="Stacked book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8818" y="0"/>
            <a:ext cx="4591594" cy="6858000"/>
          </a:xfrm>
          <a:prstGeom prst="rect">
            <a:avLst/>
          </a:prstGeom>
        </p:spPr>
      </p:pic>
      <p:sp>
        <p:nvSpPr>
          <p:cNvPr id="7" name="Title 1"/>
          <p:cNvSpPr>
            <a:spLocks noGrp="1"/>
          </p:cNvSpPr>
          <p:nvPr>
            <p:ph type="ctrTitle"/>
          </p:nvPr>
        </p:nvSpPr>
        <p:spPr>
          <a:xfrm>
            <a:off x="237149" y="1498601"/>
            <a:ext cx="7008574" cy="3298825"/>
          </a:xfrm>
        </p:spPr>
        <p:txBody>
          <a:bodyPr>
            <a:normAutofit/>
          </a:bodyPr>
          <a:lstStyle>
            <a:lvl1pPr algn="l">
              <a:lnSpc>
                <a:spcPct val="90000"/>
              </a:lnSpc>
              <a:defRPr sz="5400" b="0" cap="none" spc="0" baseline="0">
                <a:ln w="0"/>
                <a:solidFill>
                  <a:schemeClr val="tx2"/>
                </a:solidFill>
                <a:effectLst/>
              </a:defRPr>
            </a:lvl1pPr>
          </a:lstStyle>
          <a:p>
            <a:r>
              <a:rPr lang="en-US"/>
              <a:t>Click to edit Master title style</a:t>
            </a:r>
            <a:endParaRPr dirty="0"/>
          </a:p>
        </p:txBody>
      </p:sp>
      <p:sp>
        <p:nvSpPr>
          <p:cNvPr id="8" name="Subtitle 2"/>
          <p:cNvSpPr>
            <a:spLocks noGrp="1"/>
          </p:cNvSpPr>
          <p:nvPr>
            <p:ph type="subTitle" idx="1"/>
          </p:nvPr>
        </p:nvSpPr>
        <p:spPr>
          <a:xfrm>
            <a:off x="237149" y="4927600"/>
            <a:ext cx="7008574" cy="1244600"/>
          </a:xfrm>
        </p:spPr>
        <p:txBody>
          <a:bodyPr>
            <a:normAutofit/>
          </a:bodyPr>
          <a:lstStyle>
            <a:lvl1pPr marL="0" indent="0" algn="l">
              <a:spcBef>
                <a:spcPts val="0"/>
              </a:spcBef>
              <a:buNone/>
              <a:defRPr sz="2800" b="0" cap="none" spc="0">
                <a:ln w="0"/>
                <a:solidFill>
                  <a:schemeClr val="accent2">
                    <a:lumMod val="50000"/>
                  </a:schemeClr>
                </a:solidFill>
                <a:effectLst/>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endParaRPr dirty="0"/>
          </a:p>
        </p:txBody>
      </p:sp>
      <p:sp>
        <p:nvSpPr>
          <p:cNvPr id="2" name="Date Placeholder 1"/>
          <p:cNvSpPr>
            <a:spLocks noGrp="1"/>
          </p:cNvSpPr>
          <p:nvPr>
            <p:ph type="dt" sz="half" idx="10"/>
          </p:nvPr>
        </p:nvSpPr>
        <p:spPr/>
        <p:txBody>
          <a:bodyPr/>
          <a:lstStyle/>
          <a:p>
            <a:fld id="{B07CEF46-0123-4A75-9835-49DC49D53DE2}" type="datetime1">
              <a:rPr lang="en-US" smtClean="0"/>
              <a:t>11/8/2022</a:t>
            </a:fld>
            <a:endParaRPr lang="en-US"/>
          </a:p>
        </p:txBody>
      </p:sp>
      <p:sp>
        <p:nvSpPr>
          <p:cNvPr id="3" name="Footer Placeholder 2"/>
          <p:cNvSpPr>
            <a:spLocks noGrp="1"/>
          </p:cNvSpPr>
          <p:nvPr>
            <p:ph type="ftr" sz="quarter" idx="11"/>
          </p:nvPr>
        </p:nvSpPr>
        <p:spPr/>
        <p:txBody>
          <a:bodyPr/>
          <a:lstStyle/>
          <a:p>
            <a:r>
              <a:rPr lang="en-US" dirty="0"/>
              <a:t>Add a footer</a:t>
            </a:r>
          </a:p>
        </p:txBody>
      </p:sp>
      <p:sp>
        <p:nvSpPr>
          <p:cNvPr id="9" name="Slide Number Placeholder 8"/>
          <p:cNvSpPr>
            <a:spLocks noGrp="1"/>
          </p:cNvSpPr>
          <p:nvPr>
            <p:ph type="sldNum" sz="quarter" idx="12"/>
          </p:nvPr>
        </p:nvSpPr>
        <p:spPr/>
        <p:txBody>
          <a:bodyPr/>
          <a:lstStyle/>
          <a:p>
            <a:fld id="{EB37DED6-D4C7-42EE-AB49-D2E39E64FDE4}" type="slidenum">
              <a:rPr lang="en-US" smtClean="0"/>
              <a:pPr/>
              <a:t>‹#›</a:t>
            </a:fld>
            <a:endParaRPr lang="en-US"/>
          </a:p>
        </p:txBody>
      </p:sp>
    </p:spTree>
    <p:extLst>
      <p:ext uri="{BB962C8B-B14F-4D97-AF65-F5344CB8AC3E}">
        <p14:creationId xmlns:p14="http://schemas.microsoft.com/office/powerpoint/2010/main" val="30525827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hasCustomPrompt="1"/>
          </p:nvPr>
        </p:nvSpPr>
        <p:spPr>
          <a:xfrm>
            <a:off x="1117309" y="1701800"/>
            <a:ext cx="4977104" cy="4470400"/>
          </a:xfrm>
        </p:spPr>
        <p:txBody>
          <a:bodyPr>
            <a:normAutofit/>
          </a:bodyPr>
          <a:lstStyle>
            <a:lvl1pPr>
              <a:defRPr sz="2400"/>
            </a:lvl1pPr>
            <a:lvl2pPr>
              <a:defRPr sz="2000"/>
            </a:lvl2pPr>
            <a:lvl3pPr>
              <a:defRPr sz="1800"/>
            </a:lvl3pPr>
            <a:lvl4pPr>
              <a:defRPr sz="1800"/>
            </a:lvl4pPr>
            <a:lvl5pPr marL="2011328">
              <a:defRPr sz="1800"/>
            </a:lvl5pPr>
            <a:lvl6pPr marL="2297078" indent="-285750">
              <a:buFont typeface="Century Gothic" panose="020B0502020202020204" pitchFamily="34" charset="0"/>
              <a:buChar char="–"/>
              <a:defRPr sz="1800"/>
            </a:lvl6pPr>
            <a:lvl7pPr marL="2568575" indent="-285750">
              <a:buFont typeface="Century Gothic" panose="020B0502020202020204" pitchFamily="34" charset="0"/>
              <a:buChar char="–"/>
              <a:defRPr sz="1800"/>
            </a:lvl7pPr>
            <a:lvl8pPr marL="2860675" indent="-285750">
              <a:defRPr sz="1800"/>
            </a:lvl8pPr>
            <a:lvl9pPr marL="3151188" indent="-285750">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8"/>
            <a:endParaRPr dirty="0"/>
          </a:p>
        </p:txBody>
      </p:sp>
      <p:sp>
        <p:nvSpPr>
          <p:cNvPr id="4" name="Content Placeholder 3"/>
          <p:cNvSpPr>
            <a:spLocks noGrp="1"/>
          </p:cNvSpPr>
          <p:nvPr>
            <p:ph sz="half" idx="2" hasCustomPrompt="1"/>
          </p:nvPr>
        </p:nvSpPr>
        <p:spPr>
          <a:xfrm>
            <a:off x="6297559" y="1701800"/>
            <a:ext cx="4977104" cy="4470400"/>
          </a:xfrm>
        </p:spPr>
        <p:txBody>
          <a:bodyPr>
            <a:normAutofit/>
          </a:bodyPr>
          <a:lstStyle>
            <a:lvl1pPr>
              <a:defRPr sz="2400"/>
            </a:lvl1pPr>
            <a:lvl2pPr>
              <a:defRPr sz="2000"/>
            </a:lvl2pPr>
            <a:lvl3pPr>
              <a:defRPr sz="1800"/>
            </a:lvl3pPr>
            <a:lvl4pPr>
              <a:defRPr sz="1800"/>
            </a:lvl4pPr>
            <a:lvl5pPr marL="2011328">
              <a:defRPr sz="1800"/>
            </a:lvl5pPr>
            <a:lvl6pPr marL="2297078" indent="-285750">
              <a:buFont typeface="Century Gothic" panose="020B0502020202020204" pitchFamily="34" charset="0"/>
              <a:buChar char="–"/>
              <a:defRPr sz="1800"/>
            </a:lvl6pPr>
            <a:lvl7pPr marL="2568575" indent="-285750">
              <a:defRPr sz="1800"/>
            </a:lvl7pPr>
            <a:lvl8pPr marL="2860675" indent="-285750">
              <a:defRPr sz="1800"/>
            </a:lvl8pPr>
            <a:lvl9pPr marL="3151188" indent="-285750">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5" name="Date Placeholder 4"/>
          <p:cNvSpPr>
            <a:spLocks noGrp="1"/>
          </p:cNvSpPr>
          <p:nvPr>
            <p:ph type="dt" sz="half" idx="10"/>
          </p:nvPr>
        </p:nvSpPr>
        <p:spPr/>
        <p:txBody>
          <a:bodyPr/>
          <a:lstStyle/>
          <a:p>
            <a:fld id="{62A6378D-18AE-47D1-B10A-42F623B40082}" type="datetime1">
              <a:rPr lang="en-US" smtClean="0"/>
              <a:t>11/8/2022</a:t>
            </a:fld>
            <a:endParaRPr lang="en-US"/>
          </a:p>
        </p:txBody>
      </p:sp>
      <p:sp>
        <p:nvSpPr>
          <p:cNvPr id="6" name="Footer Placeholder 5"/>
          <p:cNvSpPr>
            <a:spLocks noGrp="1"/>
          </p:cNvSpPr>
          <p:nvPr>
            <p:ph type="ftr" sz="quarter" idx="11"/>
          </p:nvPr>
        </p:nvSpPr>
        <p:spPr/>
        <p:txBody>
          <a:bodyPr/>
          <a:lstStyle/>
          <a:p>
            <a:r>
              <a:rPr lang="en-US" dirty="0"/>
              <a:t>Add a footer</a:t>
            </a:r>
          </a:p>
        </p:txBody>
      </p:sp>
      <p:sp>
        <p:nvSpPr>
          <p:cNvPr id="7" name="Slide Number Placeholder 6"/>
          <p:cNvSpPr>
            <a:spLocks noGrp="1"/>
          </p:cNvSpPr>
          <p:nvPr>
            <p:ph type="sldNum" sz="quarter" idx="12"/>
          </p:nvPr>
        </p:nvSpPr>
        <p:spPr/>
        <p:txBody>
          <a:bodyPr/>
          <a:lstStyle/>
          <a:p>
            <a:fld id="{EB37DED6-D4C7-42EE-AB49-D2E39E64FDE4}" type="slidenum">
              <a:rPr lang="en-US" smtClean="0"/>
              <a:t>‹#›</a:t>
            </a:fld>
            <a:endParaRPr lang="en-US"/>
          </a:p>
        </p:txBody>
      </p:sp>
    </p:spTree>
    <p:extLst>
      <p:ext uri="{BB962C8B-B14F-4D97-AF65-F5344CB8AC3E}">
        <p14:creationId xmlns:p14="http://schemas.microsoft.com/office/powerpoint/2010/main" val="2025045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121372" y="1608836"/>
            <a:ext cx="4973041" cy="512064"/>
          </a:xfrm>
        </p:spPr>
        <p:txBody>
          <a:bodyPr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Edit Master text styles</a:t>
            </a:r>
          </a:p>
        </p:txBody>
      </p:sp>
      <p:sp>
        <p:nvSpPr>
          <p:cNvPr id="4" name="Content Placeholder 3"/>
          <p:cNvSpPr>
            <a:spLocks noGrp="1"/>
          </p:cNvSpPr>
          <p:nvPr>
            <p:ph sz="half" idx="2" hasCustomPrompt="1"/>
          </p:nvPr>
        </p:nvSpPr>
        <p:spPr>
          <a:xfrm>
            <a:off x="1117309" y="2209800"/>
            <a:ext cx="4977104" cy="3962400"/>
          </a:xfrm>
        </p:spPr>
        <p:txBody>
          <a:bodyPr>
            <a:normAutofit/>
          </a:bodyPr>
          <a:lstStyle>
            <a:lvl1pPr>
              <a:defRPr sz="2000"/>
            </a:lvl1pPr>
            <a:lvl2pPr>
              <a:defRPr sz="1800"/>
            </a:lvl2pPr>
            <a:lvl3pPr>
              <a:defRPr sz="1800"/>
            </a:lvl3pPr>
            <a:lvl4pPr>
              <a:defRPr sz="1800"/>
            </a:lvl4pPr>
            <a:lvl5pPr marL="2011328">
              <a:defRPr sz="1800"/>
            </a:lvl5pPr>
            <a:lvl6pPr marL="2297078" indent="-285750">
              <a:buFont typeface="Century Gothic" panose="020B0502020202020204" pitchFamily="34" charset="0"/>
              <a:buChar char="–"/>
              <a:defRPr sz="1800"/>
            </a:lvl6pPr>
            <a:lvl7pPr marL="2568575" indent="-285750">
              <a:defRPr sz="1800"/>
            </a:lvl7pPr>
            <a:lvl8pPr marL="2860675" indent="-285750">
              <a:defRPr sz="1800"/>
            </a:lvl8pPr>
            <a:lvl9pPr marL="3151188" indent="-285750">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5" name="Text Placeholder 4"/>
          <p:cNvSpPr>
            <a:spLocks noGrp="1"/>
          </p:cNvSpPr>
          <p:nvPr>
            <p:ph type="body" sz="quarter" idx="3"/>
          </p:nvPr>
        </p:nvSpPr>
        <p:spPr>
          <a:xfrm>
            <a:off x="6301622" y="1608836"/>
            <a:ext cx="4973041" cy="512064"/>
          </a:xfrm>
        </p:spPr>
        <p:txBody>
          <a:bodyPr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Edit Master text styles</a:t>
            </a:r>
          </a:p>
        </p:txBody>
      </p:sp>
      <p:sp>
        <p:nvSpPr>
          <p:cNvPr id="6" name="Content Placeholder 5"/>
          <p:cNvSpPr>
            <a:spLocks noGrp="1"/>
          </p:cNvSpPr>
          <p:nvPr>
            <p:ph sz="quarter" idx="4" hasCustomPrompt="1"/>
          </p:nvPr>
        </p:nvSpPr>
        <p:spPr>
          <a:xfrm>
            <a:off x="6297559" y="2209800"/>
            <a:ext cx="4977104" cy="3962400"/>
          </a:xfrm>
        </p:spPr>
        <p:txBody>
          <a:bodyPr>
            <a:normAutofit/>
          </a:bodyPr>
          <a:lstStyle>
            <a:lvl1pPr>
              <a:defRPr sz="2000"/>
            </a:lvl1pPr>
            <a:lvl2pPr>
              <a:defRPr sz="1800"/>
            </a:lvl2pPr>
            <a:lvl3pPr>
              <a:defRPr sz="1800"/>
            </a:lvl3pPr>
            <a:lvl4pPr>
              <a:defRPr sz="1800"/>
            </a:lvl4pPr>
            <a:lvl5pPr marL="2011328">
              <a:defRPr sz="1800"/>
            </a:lvl5pPr>
            <a:lvl6pPr marL="2297078" indent="-285750">
              <a:buFont typeface="Century Gothic" panose="020B0502020202020204" pitchFamily="34" charset="0"/>
              <a:buChar char="–"/>
              <a:defRPr sz="1800"/>
            </a:lvl6pPr>
            <a:lvl7pPr marL="2568575" indent="-285750">
              <a:defRPr sz="1800"/>
            </a:lvl7pPr>
            <a:lvl8pPr marL="2860675" indent="-285750">
              <a:defRPr sz="1800"/>
            </a:lvl8pPr>
            <a:lvl9pPr marL="3151188" indent="-285750">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7" name="Date Placeholder 6"/>
          <p:cNvSpPr>
            <a:spLocks noGrp="1"/>
          </p:cNvSpPr>
          <p:nvPr>
            <p:ph type="dt" sz="half" idx="10"/>
          </p:nvPr>
        </p:nvSpPr>
        <p:spPr/>
        <p:txBody>
          <a:bodyPr/>
          <a:lstStyle/>
          <a:p>
            <a:fld id="{321F6AE8-D704-41F6-B16A-5547B5672AC1}" type="datetime1">
              <a:rPr lang="en-US" smtClean="0"/>
              <a:t>11/8/2022</a:t>
            </a:fld>
            <a:endParaRPr lang="en-US"/>
          </a:p>
        </p:txBody>
      </p:sp>
      <p:sp>
        <p:nvSpPr>
          <p:cNvPr id="8" name="Footer Placeholder 7"/>
          <p:cNvSpPr>
            <a:spLocks noGrp="1"/>
          </p:cNvSpPr>
          <p:nvPr>
            <p:ph type="ftr" sz="quarter" idx="11"/>
          </p:nvPr>
        </p:nvSpPr>
        <p:spPr/>
        <p:txBody>
          <a:bodyPr/>
          <a:lstStyle/>
          <a:p>
            <a:r>
              <a:rPr lang="en-US" dirty="0"/>
              <a:t>Add a footer</a:t>
            </a:r>
          </a:p>
        </p:txBody>
      </p:sp>
      <p:sp>
        <p:nvSpPr>
          <p:cNvPr id="9" name="Slide Number Placeholder 8"/>
          <p:cNvSpPr>
            <a:spLocks noGrp="1"/>
          </p:cNvSpPr>
          <p:nvPr>
            <p:ph type="sldNum" sz="quarter" idx="12"/>
          </p:nvPr>
        </p:nvSpPr>
        <p:spPr/>
        <p:txBody>
          <a:bodyPr/>
          <a:lstStyle/>
          <a:p>
            <a:fld id="{EB37DED6-D4C7-42EE-AB49-D2E39E64FDE4}" type="slidenum">
              <a:rPr lang="en-US" smtClean="0"/>
              <a:t>‹#›</a:t>
            </a:fld>
            <a:endParaRPr lang="en-US"/>
          </a:p>
        </p:txBody>
      </p:sp>
    </p:spTree>
    <p:extLst>
      <p:ext uri="{BB962C8B-B14F-4D97-AF65-F5344CB8AC3E}">
        <p14:creationId xmlns:p14="http://schemas.microsoft.com/office/powerpoint/2010/main" val="920072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58AB9538-6F63-4C0B-916D-ED3F4E0A1B28}" type="datetime1">
              <a:rPr lang="en-US" smtClean="0"/>
              <a:t>11/8/2022</a:t>
            </a:fld>
            <a:endParaRPr lang="en-US"/>
          </a:p>
        </p:txBody>
      </p:sp>
      <p:sp>
        <p:nvSpPr>
          <p:cNvPr id="4" name="Footer Placeholder 3"/>
          <p:cNvSpPr>
            <a:spLocks noGrp="1"/>
          </p:cNvSpPr>
          <p:nvPr>
            <p:ph type="ftr" sz="quarter" idx="11"/>
          </p:nvPr>
        </p:nvSpPr>
        <p:spPr/>
        <p:txBody>
          <a:bodyPr/>
          <a:lstStyle/>
          <a:p>
            <a:r>
              <a:rPr lang="en-US" dirty="0"/>
              <a:t>Add a footer</a:t>
            </a:r>
          </a:p>
        </p:txBody>
      </p:sp>
      <p:sp>
        <p:nvSpPr>
          <p:cNvPr id="5" name="Slide Number Placeholder 4"/>
          <p:cNvSpPr>
            <a:spLocks noGrp="1"/>
          </p:cNvSpPr>
          <p:nvPr>
            <p:ph type="sldNum" sz="quarter" idx="12"/>
          </p:nvPr>
        </p:nvSpPr>
        <p:spPr/>
        <p:txBody>
          <a:bodyPr/>
          <a:lstStyle/>
          <a:p>
            <a:fld id="{EB37DED6-D4C7-42EE-AB49-D2E39E64FDE4}" type="slidenum">
              <a:rPr lang="en-US" smtClean="0"/>
              <a:t>‹#›</a:t>
            </a:fld>
            <a:endParaRPr lang="en-US"/>
          </a:p>
        </p:txBody>
      </p:sp>
    </p:spTree>
    <p:extLst>
      <p:ext uri="{BB962C8B-B14F-4D97-AF65-F5344CB8AC3E}">
        <p14:creationId xmlns:p14="http://schemas.microsoft.com/office/powerpoint/2010/main" val="2304845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8F15BF-7116-4A9E-8022-5A2DC937F971}" type="datetime1">
              <a:rPr lang="en-US" smtClean="0"/>
              <a:t>11/8/2022</a:t>
            </a:fld>
            <a:endParaRPr lang="en-US"/>
          </a:p>
        </p:txBody>
      </p:sp>
      <p:sp>
        <p:nvSpPr>
          <p:cNvPr id="3" name="Footer Placeholder 2"/>
          <p:cNvSpPr>
            <a:spLocks noGrp="1"/>
          </p:cNvSpPr>
          <p:nvPr>
            <p:ph type="ftr" sz="quarter" idx="11"/>
          </p:nvPr>
        </p:nvSpPr>
        <p:spPr/>
        <p:txBody>
          <a:bodyPr/>
          <a:lstStyle/>
          <a:p>
            <a:r>
              <a:rPr lang="en-US" dirty="0"/>
              <a:t>Add a footer</a:t>
            </a:r>
          </a:p>
        </p:txBody>
      </p:sp>
      <p:sp>
        <p:nvSpPr>
          <p:cNvPr id="4" name="Slide Number Placeholder 3"/>
          <p:cNvSpPr>
            <a:spLocks noGrp="1"/>
          </p:cNvSpPr>
          <p:nvPr>
            <p:ph type="sldNum" sz="quarter" idx="12"/>
          </p:nvPr>
        </p:nvSpPr>
        <p:spPr/>
        <p:txBody>
          <a:bodyPr/>
          <a:lstStyle/>
          <a:p>
            <a:fld id="{EB37DED6-D4C7-42EE-AB49-D2E39E64FDE4}" type="slidenum">
              <a:rPr lang="en-US" smtClean="0"/>
              <a:t>‹#›</a:t>
            </a:fld>
            <a:endParaRPr lang="en-US"/>
          </a:p>
        </p:txBody>
      </p:sp>
    </p:spTree>
    <p:extLst>
      <p:ext uri="{BB962C8B-B14F-4D97-AF65-F5344CB8AC3E}">
        <p14:creationId xmlns:p14="http://schemas.microsoft.com/office/powerpoint/2010/main" val="219507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3961368" y="0"/>
            <a:ext cx="7922736"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1"/>
          <p:cNvSpPr>
            <a:spLocks noGrp="1"/>
          </p:cNvSpPr>
          <p:nvPr>
            <p:ph type="title"/>
          </p:nvPr>
        </p:nvSpPr>
        <p:spPr>
          <a:xfrm>
            <a:off x="455612" y="1701800"/>
            <a:ext cx="3351927" cy="2844800"/>
          </a:xfrm>
        </p:spPr>
        <p:txBody>
          <a:bodyPr anchor="b">
            <a:normAutofit/>
          </a:bodyPr>
          <a:lstStyle>
            <a:lvl1pPr algn="l">
              <a:defRPr sz="2000" b="1">
                <a:effectLst/>
              </a:defRPr>
            </a:lvl1pPr>
          </a:lstStyle>
          <a:p>
            <a:r>
              <a:rPr lang="en-US"/>
              <a:t>Click to edit Master title style</a:t>
            </a:r>
            <a:endParaRPr dirty="0"/>
          </a:p>
        </p:txBody>
      </p:sp>
      <p:sp>
        <p:nvSpPr>
          <p:cNvPr id="3" name="Content Placeholder 2"/>
          <p:cNvSpPr>
            <a:spLocks noGrp="1"/>
          </p:cNvSpPr>
          <p:nvPr>
            <p:ph idx="1" hasCustomPrompt="1"/>
          </p:nvPr>
        </p:nvSpPr>
        <p:spPr>
          <a:xfrm>
            <a:off x="4469236" y="482600"/>
            <a:ext cx="6805427" cy="5892800"/>
          </a:xfrm>
        </p:spPr>
        <p:txBody>
          <a:bodyPr>
            <a:normAutofit/>
          </a:bodyPr>
          <a:lstStyle>
            <a:lvl1pPr>
              <a:defRPr sz="2400"/>
            </a:lvl1pPr>
            <a:lvl2pPr>
              <a:defRPr sz="2000"/>
            </a:lvl2pPr>
            <a:lvl3pPr>
              <a:defRPr sz="1800"/>
            </a:lvl3pPr>
            <a:lvl4pPr>
              <a:defRPr sz="1800"/>
            </a:lvl4pPr>
            <a:lvl5pPr>
              <a:defRPr sz="1800"/>
            </a:lvl5pPr>
            <a:lvl6pPr marL="2418976" indent="-285750">
              <a:buFont typeface="Century Gothic" panose="020B0502020202020204" pitchFamily="34" charset="0"/>
              <a:buChar cha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Text Placeholder 3"/>
          <p:cNvSpPr>
            <a:spLocks noGrp="1"/>
          </p:cNvSpPr>
          <p:nvPr>
            <p:ph type="body" sz="half" idx="2"/>
          </p:nvPr>
        </p:nvSpPr>
        <p:spPr>
          <a:xfrm>
            <a:off x="455612" y="4648200"/>
            <a:ext cx="3351927" cy="1727200"/>
          </a:xfrm>
        </p:spPr>
        <p:txBody>
          <a:bodyPr>
            <a:normAutofit/>
          </a:bodyPr>
          <a:lstStyle>
            <a:lvl1pPr marL="0" indent="0">
              <a:spcBef>
                <a:spcPts val="1200"/>
              </a:spcBef>
              <a:buNone/>
              <a:defRPr sz="16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Edit Master text styles</a:t>
            </a:r>
          </a:p>
        </p:txBody>
      </p:sp>
      <p:sp>
        <p:nvSpPr>
          <p:cNvPr id="5" name="Date Placeholder 4"/>
          <p:cNvSpPr>
            <a:spLocks noGrp="1"/>
          </p:cNvSpPr>
          <p:nvPr>
            <p:ph type="dt" sz="half" idx="10"/>
          </p:nvPr>
        </p:nvSpPr>
        <p:spPr/>
        <p:txBody>
          <a:bodyPr/>
          <a:lstStyle/>
          <a:p>
            <a:fld id="{41B8DC91-5A3B-40CE-8C1D-279A8EF6E008}" type="datetime1">
              <a:rPr lang="en-US" smtClean="0"/>
              <a:t>11/8/2022</a:t>
            </a:fld>
            <a:endParaRPr lang="en-US"/>
          </a:p>
        </p:txBody>
      </p:sp>
      <p:sp>
        <p:nvSpPr>
          <p:cNvPr id="6" name="Footer Placeholder 5"/>
          <p:cNvSpPr>
            <a:spLocks noGrp="1"/>
          </p:cNvSpPr>
          <p:nvPr>
            <p:ph type="ftr" sz="quarter" idx="11"/>
          </p:nvPr>
        </p:nvSpPr>
        <p:spPr/>
        <p:txBody>
          <a:bodyPr/>
          <a:lstStyle/>
          <a:p>
            <a:r>
              <a:rPr lang="en-US" dirty="0"/>
              <a:t>Add a footer</a:t>
            </a:r>
          </a:p>
        </p:txBody>
      </p:sp>
      <p:sp>
        <p:nvSpPr>
          <p:cNvPr id="7" name="Slide Number Placeholder 6"/>
          <p:cNvSpPr>
            <a:spLocks noGrp="1"/>
          </p:cNvSpPr>
          <p:nvPr>
            <p:ph type="sldNum" sz="quarter" idx="12"/>
          </p:nvPr>
        </p:nvSpPr>
        <p:spPr/>
        <p:txBody>
          <a:bodyPr/>
          <a:lstStyle/>
          <a:p>
            <a:fld id="{2DFBB78A-01B4-41F2-96B0-677A4A282832}" type="slidenum">
              <a:rPr lang="en-US" smtClean="0"/>
              <a:t>‹#›</a:t>
            </a:fld>
            <a:endParaRPr lang="en-US"/>
          </a:p>
        </p:txBody>
      </p:sp>
    </p:spTree>
    <p:extLst>
      <p:ext uri="{BB962C8B-B14F-4D97-AF65-F5344CB8AC3E}">
        <p14:creationId xmlns:p14="http://schemas.microsoft.com/office/powerpoint/2010/main" val="789110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2082258" y="0"/>
            <a:ext cx="8024310"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1"/>
          <p:cNvSpPr>
            <a:spLocks noGrp="1"/>
          </p:cNvSpPr>
          <p:nvPr>
            <p:ph type="title"/>
          </p:nvPr>
        </p:nvSpPr>
        <p:spPr>
          <a:xfrm>
            <a:off x="2437765" y="4800600"/>
            <a:ext cx="7313295" cy="762000"/>
          </a:xfrm>
        </p:spPr>
        <p:txBody>
          <a:bodyPr anchor="b">
            <a:normAutofit/>
          </a:bodyPr>
          <a:lstStyle>
            <a:lvl1pPr algn="l">
              <a:defRPr sz="2000" b="1">
                <a:effectLst/>
              </a:defRPr>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2437765" y="279401"/>
            <a:ext cx="7313295" cy="4448175"/>
          </a:xfrm>
        </p:spPr>
        <p:txBody>
          <a:bodyPr>
            <a:normAutofit/>
          </a:bodyPr>
          <a:lstStyle>
            <a:lvl1pPr marL="0" indent="0">
              <a:buNone/>
              <a:defRPr sz="28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r>
              <a:rPr lang="en-US"/>
              <a:t>Click icon to add picture</a:t>
            </a:r>
            <a:endParaRPr/>
          </a:p>
        </p:txBody>
      </p:sp>
      <p:sp>
        <p:nvSpPr>
          <p:cNvPr id="4" name="Text Placeholder 3"/>
          <p:cNvSpPr>
            <a:spLocks noGrp="1"/>
          </p:cNvSpPr>
          <p:nvPr>
            <p:ph type="body" sz="half" idx="2"/>
          </p:nvPr>
        </p:nvSpPr>
        <p:spPr>
          <a:xfrm>
            <a:off x="2437765" y="5562600"/>
            <a:ext cx="7313295" cy="812800"/>
          </a:xfrm>
        </p:spPr>
        <p:txBody>
          <a:bodyPr>
            <a:normAutofit/>
          </a:bodyPr>
          <a:lstStyle>
            <a:lvl1pPr marL="0" indent="0">
              <a:spcBef>
                <a:spcPts val="0"/>
              </a:spcBef>
              <a:buNone/>
              <a:defRPr sz="16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Edit Master text styles</a:t>
            </a:r>
          </a:p>
        </p:txBody>
      </p:sp>
      <p:sp>
        <p:nvSpPr>
          <p:cNvPr id="5" name="Date Placeholder 4"/>
          <p:cNvSpPr>
            <a:spLocks noGrp="1"/>
          </p:cNvSpPr>
          <p:nvPr>
            <p:ph type="dt" sz="half" idx="10"/>
          </p:nvPr>
        </p:nvSpPr>
        <p:spPr/>
        <p:txBody>
          <a:bodyPr/>
          <a:lstStyle/>
          <a:p>
            <a:fld id="{36B7C20A-B94A-4E20-B4B2-88A7825AE904}" type="datetime1">
              <a:rPr lang="en-US" smtClean="0"/>
              <a:t>11/8/2022</a:t>
            </a:fld>
            <a:endParaRPr lang="en-US"/>
          </a:p>
        </p:txBody>
      </p:sp>
      <p:sp>
        <p:nvSpPr>
          <p:cNvPr id="6" name="Footer Placeholder 5"/>
          <p:cNvSpPr>
            <a:spLocks noGrp="1"/>
          </p:cNvSpPr>
          <p:nvPr>
            <p:ph type="ftr" sz="quarter" idx="11"/>
          </p:nvPr>
        </p:nvSpPr>
        <p:spPr/>
        <p:txBody>
          <a:bodyPr/>
          <a:lstStyle/>
          <a:p>
            <a:r>
              <a:rPr lang="en-US" dirty="0"/>
              <a:t>Add a footer</a:t>
            </a:r>
          </a:p>
        </p:txBody>
      </p:sp>
      <p:sp>
        <p:nvSpPr>
          <p:cNvPr id="7" name="Slide Number Placeholder 6"/>
          <p:cNvSpPr>
            <a:spLocks noGrp="1"/>
          </p:cNvSpPr>
          <p:nvPr>
            <p:ph type="sldNum" sz="quarter" idx="12"/>
          </p:nvPr>
        </p:nvSpPr>
        <p:spPr/>
        <p:txBody>
          <a:bodyPr/>
          <a:lstStyle/>
          <a:p>
            <a:fld id="{2DFBB78A-01B4-41F2-96B0-677A4A282832}" type="slidenum">
              <a:rPr lang="en-US" smtClean="0"/>
              <a:t>‹#›</a:t>
            </a:fld>
            <a:endParaRPr lang="en-US"/>
          </a:p>
        </p:txBody>
      </p:sp>
    </p:spTree>
    <p:extLst>
      <p:ext uri="{BB962C8B-B14F-4D97-AF65-F5344CB8AC3E}">
        <p14:creationId xmlns:p14="http://schemas.microsoft.com/office/powerpoint/2010/main" val="3521372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grpSp>
        <p:nvGrpSpPr>
          <p:cNvPr id="7" name="Group 6"/>
          <p:cNvGrpSpPr/>
          <p:nvPr/>
        </p:nvGrpSpPr>
        <p:grpSpPr>
          <a:xfrm>
            <a:off x="1620" y="0"/>
            <a:ext cx="12188952" cy="6858000"/>
            <a:chOff x="1620" y="0"/>
            <a:chExt cx="12188952" cy="6858000"/>
          </a:xfrm>
        </p:grpSpPr>
        <p:sp>
          <p:nvSpPr>
            <p:cNvPr id="10" name="Rectangle 9"/>
            <p:cNvSpPr/>
            <p:nvPr/>
          </p:nvSpPr>
          <p:spPr>
            <a:xfrm>
              <a:off x="1620" y="0"/>
              <a:ext cx="12188952" cy="6858000"/>
            </a:xfrm>
            <a:prstGeom prst="rect">
              <a:avLst/>
            </a:prstGeom>
            <a:gradFill flip="none" rotWithShape="1">
              <a:gsLst>
                <a:gs pos="0">
                  <a:schemeClr val="accent1">
                    <a:lumMod val="50000"/>
                  </a:schemeClr>
                </a:gs>
                <a:gs pos="58000">
                  <a:schemeClr val="accent1">
                    <a:lumMod val="40000"/>
                    <a:lumOff val="60000"/>
                  </a:schemeClr>
                </a:gs>
                <a:gs pos="100000">
                  <a:schemeClr val="accent1">
                    <a:lumMod val="5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8" name="Rectangle 7"/>
            <p:cNvSpPr/>
            <p:nvPr/>
          </p:nvSpPr>
          <p:spPr>
            <a:xfrm>
              <a:off x="304721" y="0"/>
              <a:ext cx="11579384" cy="6858000"/>
            </a:xfrm>
            <a:prstGeom prst="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grpSp>
      <p:sp>
        <p:nvSpPr>
          <p:cNvPr id="2" name="Title Placeholder 1"/>
          <p:cNvSpPr>
            <a:spLocks noGrp="1"/>
          </p:cNvSpPr>
          <p:nvPr>
            <p:ph type="title"/>
          </p:nvPr>
        </p:nvSpPr>
        <p:spPr>
          <a:xfrm>
            <a:off x="1117309" y="76200"/>
            <a:ext cx="10157354" cy="1397000"/>
          </a:xfrm>
          <a:prstGeom prst="rect">
            <a:avLst/>
          </a:prstGeom>
        </p:spPr>
        <p:txBody>
          <a:bodyPr vert="horz" lIns="121899" tIns="60949" rIns="121899" bIns="60949" rtlCol="0" anchor="b">
            <a:normAutofit/>
          </a:bodyPr>
          <a:lstStyle/>
          <a:p>
            <a:r>
              <a:rPr lang="en-US"/>
              <a:t>Click to edit Master title style</a:t>
            </a:r>
            <a:endParaRPr dirty="0"/>
          </a:p>
        </p:txBody>
      </p:sp>
      <p:sp>
        <p:nvSpPr>
          <p:cNvPr id="3" name="Text Placeholder 2"/>
          <p:cNvSpPr>
            <a:spLocks noGrp="1"/>
          </p:cNvSpPr>
          <p:nvPr>
            <p:ph type="body" idx="1"/>
          </p:nvPr>
        </p:nvSpPr>
        <p:spPr>
          <a:xfrm>
            <a:off x="1117309" y="1701800"/>
            <a:ext cx="10157354" cy="4470400"/>
          </a:xfrm>
          <a:prstGeom prst="rect">
            <a:avLst/>
          </a:prstGeom>
        </p:spPr>
        <p:txBody>
          <a:bodyPr vert="horz" lIns="121899" tIns="60949" rIns="121899" bIns="6094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17309" y="6400801"/>
            <a:ext cx="2742486" cy="320675"/>
          </a:xfrm>
          <a:prstGeom prst="rect">
            <a:avLst/>
          </a:prstGeom>
        </p:spPr>
        <p:txBody>
          <a:bodyPr vert="horz" lIns="121899" tIns="60949" rIns="121899" bIns="60949" rtlCol="0" anchor="b"/>
          <a:lstStyle>
            <a:lvl1pPr algn="l">
              <a:defRPr sz="1200">
                <a:solidFill>
                  <a:schemeClr val="tx2">
                    <a:lumMod val="50000"/>
                  </a:schemeClr>
                </a:solidFill>
              </a:defRPr>
            </a:lvl1pPr>
          </a:lstStyle>
          <a:p>
            <a:fld id="{859468AF-EFCF-4AAD-ACF4-3BA83EC4AF4E}" type="datetime1">
              <a:rPr lang="en-US" smtClean="0"/>
              <a:pPr/>
              <a:t>11/8/2022</a:t>
            </a:fld>
            <a:endParaRPr lang="en-US" dirty="0"/>
          </a:p>
        </p:txBody>
      </p:sp>
      <p:sp>
        <p:nvSpPr>
          <p:cNvPr id="5" name="Footer Placeholder 4"/>
          <p:cNvSpPr>
            <a:spLocks noGrp="1"/>
          </p:cNvSpPr>
          <p:nvPr>
            <p:ph type="ftr" sz="quarter" idx="3"/>
          </p:nvPr>
        </p:nvSpPr>
        <p:spPr>
          <a:xfrm>
            <a:off x="3907842" y="6400801"/>
            <a:ext cx="6216301" cy="320675"/>
          </a:xfrm>
          <a:prstGeom prst="rect">
            <a:avLst/>
          </a:prstGeom>
        </p:spPr>
        <p:txBody>
          <a:bodyPr vert="horz" lIns="121899" tIns="60949" rIns="121899" bIns="60949" rtlCol="0" anchor="b"/>
          <a:lstStyle>
            <a:lvl1pPr algn="ctr">
              <a:defRPr sz="1200">
                <a:solidFill>
                  <a:schemeClr val="tx2">
                    <a:lumMod val="50000"/>
                  </a:schemeClr>
                </a:solidFill>
              </a:defRPr>
            </a:lvl1pPr>
          </a:lstStyle>
          <a:p>
            <a:r>
              <a:rPr lang="en-US"/>
              <a:t>Add a footer</a:t>
            </a:r>
            <a:endParaRPr lang="en-US" dirty="0"/>
          </a:p>
        </p:txBody>
      </p:sp>
      <p:sp>
        <p:nvSpPr>
          <p:cNvPr id="6" name="Slide Number Placeholder 5"/>
          <p:cNvSpPr>
            <a:spLocks noGrp="1"/>
          </p:cNvSpPr>
          <p:nvPr>
            <p:ph type="sldNum" sz="quarter" idx="4"/>
          </p:nvPr>
        </p:nvSpPr>
        <p:spPr>
          <a:xfrm>
            <a:off x="10167146" y="6400801"/>
            <a:ext cx="1107518" cy="320675"/>
          </a:xfrm>
          <a:prstGeom prst="rect">
            <a:avLst/>
          </a:prstGeom>
        </p:spPr>
        <p:txBody>
          <a:bodyPr vert="horz" lIns="121899" tIns="60949" rIns="121899" bIns="60949" rtlCol="0" anchor="b"/>
          <a:lstStyle>
            <a:lvl1pPr algn="r">
              <a:defRPr sz="1200">
                <a:solidFill>
                  <a:schemeClr val="tx2">
                    <a:lumMod val="50000"/>
                  </a:schemeClr>
                </a:solidFill>
              </a:defRPr>
            </a:lvl1pPr>
          </a:lstStyle>
          <a:p>
            <a:fld id="{EB37DED6-D4C7-42EE-AB49-D2E39E64FDE4}" type="slidenum">
              <a:rPr lang="en-US" smtClean="0"/>
              <a:pPr/>
              <a:t>‹#›</a:t>
            </a:fld>
            <a:endParaRPr lang="en-US"/>
          </a:p>
        </p:txBody>
      </p:sp>
    </p:spTree>
    <p:extLst>
      <p:ext uri="{BB962C8B-B14F-4D97-AF65-F5344CB8AC3E}">
        <p14:creationId xmlns:p14="http://schemas.microsoft.com/office/powerpoint/2010/main" val="2060187724"/>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1218987" rtl="0" eaLnBrk="1" latinLnBrk="0" hangingPunct="1">
        <a:lnSpc>
          <a:spcPct val="85000"/>
        </a:lnSpc>
        <a:spcBef>
          <a:spcPct val="0"/>
        </a:spcBef>
        <a:buNone/>
        <a:tabLst/>
        <a:defRPr sz="4400" b="0" kern="1200" cap="none" baseline="0">
          <a:solidFill>
            <a:schemeClr val="accent2">
              <a:lumMod val="50000"/>
            </a:schemeClr>
          </a:solidFill>
          <a:effectLst/>
          <a:latin typeface="+mj-lt"/>
          <a:ea typeface="+mj-ea"/>
          <a:cs typeface="+mj-cs"/>
        </a:defRPr>
      </a:lvl1pPr>
    </p:titleStyle>
    <p:bodyStyle>
      <a:lvl1pPr marL="304747" indent="-304747" algn="l" defTabSz="1218987" rtl="0" eaLnBrk="1" latinLnBrk="0" hangingPunct="1">
        <a:lnSpc>
          <a:spcPct val="95000"/>
        </a:lnSpc>
        <a:spcBef>
          <a:spcPts val="1866"/>
        </a:spcBef>
        <a:buClr>
          <a:schemeClr val="accent6">
            <a:lumMod val="50000"/>
          </a:schemeClr>
        </a:buClr>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Clr>
          <a:schemeClr val="accent6">
            <a:lumMod val="50000"/>
          </a:schemeClr>
        </a:buClr>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Clr>
          <a:schemeClr val="accent6">
            <a:lumMod val="50000"/>
          </a:schemeClr>
        </a:buClr>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Clr>
          <a:schemeClr val="accent6">
            <a:lumMod val="50000"/>
          </a:schemeClr>
        </a:buClr>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Clr>
          <a:schemeClr val="accent6">
            <a:lumMod val="50000"/>
          </a:schemeClr>
        </a:buClr>
        <a:buSzPct val="100000"/>
        <a:buFont typeface="Century Gothic" pitchFamily="34" charset="0"/>
        <a:buChar char="–"/>
        <a:defRPr sz="1800" kern="1200">
          <a:solidFill>
            <a:schemeClr val="tx1"/>
          </a:solidFill>
          <a:latin typeface="+mn-lt"/>
          <a:ea typeface="+mn-ea"/>
          <a:cs typeface="+mn-cs"/>
        </a:defRPr>
      </a:lvl5pPr>
      <a:lvl6pPr marL="2133226" indent="0" algn="l" defTabSz="1218987" rtl="0" eaLnBrk="1" latinLnBrk="0" hangingPunct="1">
        <a:lnSpc>
          <a:spcPct val="95000"/>
        </a:lnSpc>
        <a:spcBef>
          <a:spcPts val="1066"/>
        </a:spcBef>
        <a:buClr>
          <a:schemeClr val="accent6">
            <a:lumMod val="50000"/>
          </a:schemeClr>
        </a:buClr>
        <a:buSzPct val="90000"/>
        <a:buFont typeface="Century Gothic" panose="020B0502020202020204" pitchFamily="34" charset="0"/>
        <a:buNone/>
        <a:defRPr sz="1800" kern="1200">
          <a:solidFill>
            <a:schemeClr val="tx2">
              <a:lumMod val="50000"/>
            </a:schemeClr>
          </a:solidFill>
          <a:latin typeface="+mn-lt"/>
          <a:ea typeface="+mn-ea"/>
          <a:cs typeface="+mn-cs"/>
        </a:defRPr>
      </a:lvl6pPr>
      <a:lvl7pPr marL="2845622" indent="-285750" algn="l" defTabSz="1218987" rtl="0" eaLnBrk="1" latinLnBrk="0" hangingPunct="1">
        <a:lnSpc>
          <a:spcPct val="95000"/>
        </a:lnSpc>
        <a:spcBef>
          <a:spcPts val="1066"/>
        </a:spcBef>
        <a:buClr>
          <a:schemeClr val="accent6">
            <a:lumMod val="50000"/>
          </a:schemeClr>
        </a:buClr>
        <a:buSzPct val="90000"/>
        <a:buFont typeface="Century Gothic" panose="020B0502020202020204" pitchFamily="34" charset="0"/>
        <a:buChar char="–"/>
        <a:defRPr sz="1800" kern="1200">
          <a:solidFill>
            <a:schemeClr val="tx2">
              <a:lumMod val="50000"/>
            </a:schemeClr>
          </a:solidFill>
          <a:latin typeface="+mn-lt"/>
          <a:ea typeface="+mn-ea"/>
          <a:cs typeface="+mn-cs"/>
        </a:defRPr>
      </a:lvl7pPr>
      <a:lvl8pPr marL="3272267" indent="-285750" algn="l" defTabSz="1218987" rtl="0" eaLnBrk="1" latinLnBrk="0" hangingPunct="1">
        <a:lnSpc>
          <a:spcPct val="95000"/>
        </a:lnSpc>
        <a:spcBef>
          <a:spcPts val="1066"/>
        </a:spcBef>
        <a:buClr>
          <a:schemeClr val="accent6">
            <a:lumMod val="50000"/>
          </a:schemeClr>
        </a:buClr>
        <a:buSzPct val="90000"/>
        <a:buFont typeface="Century Gothic" panose="020B0502020202020204" pitchFamily="34" charset="0"/>
        <a:buChar char="–"/>
        <a:defRPr sz="1800" kern="1200">
          <a:solidFill>
            <a:schemeClr val="tx2">
              <a:lumMod val="50000"/>
            </a:schemeClr>
          </a:solidFill>
          <a:latin typeface="+mn-lt"/>
          <a:ea typeface="+mn-ea"/>
          <a:cs typeface="+mn-cs"/>
        </a:defRPr>
      </a:lvl8pPr>
      <a:lvl9pPr marL="3759862" indent="-285750" algn="l" defTabSz="1218987" rtl="0" eaLnBrk="1" latinLnBrk="0" hangingPunct="1">
        <a:lnSpc>
          <a:spcPct val="95000"/>
        </a:lnSpc>
        <a:spcBef>
          <a:spcPts val="1066"/>
        </a:spcBef>
        <a:buClr>
          <a:schemeClr val="accent6">
            <a:lumMod val="50000"/>
          </a:schemeClr>
        </a:buClr>
        <a:buSzPct val="90000"/>
        <a:buFont typeface="Century Gothic" panose="020B0502020202020204" pitchFamily="34" charset="0"/>
        <a:buChar char="–"/>
        <a:defRPr sz="1800" kern="1200">
          <a:solidFill>
            <a:schemeClr val="tx2">
              <a:lumMod val="50000"/>
            </a:schemeClr>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biblioteka.bank.lv/en/advancedsearch.aspx?crit0=thsb&amp;op0=%25LIKE%25&amp;val0=Strat%c4%93%c4%a3isk%c4%81+pl%c4%81no%c5%a1ana&amp;bop1=AND&amp;crit1=auth&amp;op1=%3D&amp;val1=" TargetMode="External"/><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hyperlink" Target="https://biblioteka.bank.lv/en/advancedsearch.aspx?crit0=thsb&amp;op0=%25LIKE%25&amp;val0=Pan%c4%81kumi+uz%c5%86%c4%93m%c4%93jdarb%c4%abb%c4%81&amp;bop1=AND&amp;crit1=auth&amp;op1=%3D&amp;val1=" TargetMode="External"/><Relationship Id="rId5" Type="http://schemas.openxmlformats.org/officeDocument/2006/relationships/hyperlink" Target="https://biblioteka.bank.lv/en/advancedsearch.aspx?crit0=thsb&amp;op0=%25LIKE%25&amp;val0=M%c4%93r%c4%b7a+noteik%c5%a1ana+person%c4%81la+vad%c4%abb%c4%81&amp;bop1=AND&amp;crit1=auth&amp;op1=%3D&amp;val1=" TargetMode="External"/><Relationship Id="rId4" Type="http://schemas.openxmlformats.org/officeDocument/2006/relationships/hyperlink" Target="https://biblioteka.bank.lv/en/advancedsearch.aspx?crit0=thsb&amp;op0=%25LIKE%25&amp;val0=L%c4%abder%c4%abba&amp;bop1=AND&amp;crit1=auth&amp;op1=%3D&amp;val1="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lv-LV" dirty="0"/>
              <a:t>Mācību literatūras un palīglīdzekļu jaunumi ģimnāzijas bibliotēkā 2022.gadā</a:t>
            </a:r>
            <a:endParaRPr lang="en-US" dirty="0"/>
          </a:p>
        </p:txBody>
      </p:sp>
    </p:spTree>
    <p:extLst>
      <p:ext uri="{BB962C8B-B14F-4D97-AF65-F5344CB8AC3E}">
        <p14:creationId xmlns:p14="http://schemas.microsoft.com/office/powerpoint/2010/main" val="168988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a:t>Mācību grāmatas un mācību līdzekli vācu valodas apguvei</a:t>
            </a:r>
          </a:p>
        </p:txBody>
      </p:sp>
      <p:pic>
        <p:nvPicPr>
          <p:cNvPr id="4" name="Content Placeholder 3"/>
          <p:cNvPicPr>
            <a:picLocks noGrp="1" noChangeAspect="1"/>
          </p:cNvPicPr>
          <p:nvPr>
            <p:ph idx="1"/>
          </p:nvPr>
        </p:nvPicPr>
        <p:blipFill>
          <a:blip r:embed="rId2"/>
          <a:stretch>
            <a:fillRect/>
          </a:stretch>
        </p:blipFill>
        <p:spPr>
          <a:xfrm>
            <a:off x="756075" y="1474549"/>
            <a:ext cx="1791614" cy="2481460"/>
          </a:xfrm>
          <a:prstGeom prst="rect">
            <a:avLst/>
          </a:prstGeom>
        </p:spPr>
      </p:pic>
      <p:pic>
        <p:nvPicPr>
          <p:cNvPr id="5" name="Picture 4"/>
          <p:cNvPicPr>
            <a:picLocks noChangeAspect="1"/>
          </p:cNvPicPr>
          <p:nvPr/>
        </p:nvPicPr>
        <p:blipFill>
          <a:blip r:embed="rId3"/>
          <a:stretch>
            <a:fillRect/>
          </a:stretch>
        </p:blipFill>
        <p:spPr>
          <a:xfrm>
            <a:off x="785124" y="4404456"/>
            <a:ext cx="1603961" cy="2196192"/>
          </a:xfrm>
          <a:prstGeom prst="rect">
            <a:avLst/>
          </a:prstGeom>
        </p:spPr>
      </p:pic>
      <p:pic>
        <p:nvPicPr>
          <p:cNvPr id="6" name="Picture 5"/>
          <p:cNvPicPr>
            <a:picLocks noChangeAspect="1"/>
          </p:cNvPicPr>
          <p:nvPr/>
        </p:nvPicPr>
        <p:blipFill>
          <a:blip r:embed="rId4"/>
          <a:stretch>
            <a:fillRect/>
          </a:stretch>
        </p:blipFill>
        <p:spPr>
          <a:xfrm>
            <a:off x="8855271" y="4279297"/>
            <a:ext cx="1660631" cy="2309786"/>
          </a:xfrm>
          <a:prstGeom prst="rect">
            <a:avLst/>
          </a:prstGeom>
        </p:spPr>
      </p:pic>
      <p:pic>
        <p:nvPicPr>
          <p:cNvPr id="10" name="Picture 9"/>
          <p:cNvPicPr>
            <a:picLocks noChangeAspect="1"/>
          </p:cNvPicPr>
          <p:nvPr/>
        </p:nvPicPr>
        <p:blipFill>
          <a:blip r:embed="rId5"/>
          <a:stretch>
            <a:fillRect/>
          </a:stretch>
        </p:blipFill>
        <p:spPr>
          <a:xfrm>
            <a:off x="8821682" y="1490486"/>
            <a:ext cx="1727811" cy="2468302"/>
          </a:xfrm>
          <a:prstGeom prst="rect">
            <a:avLst/>
          </a:prstGeom>
        </p:spPr>
      </p:pic>
      <p:pic>
        <p:nvPicPr>
          <p:cNvPr id="11" name="Picture 10"/>
          <p:cNvPicPr>
            <a:picLocks noChangeAspect="1"/>
          </p:cNvPicPr>
          <p:nvPr/>
        </p:nvPicPr>
        <p:blipFill>
          <a:blip r:embed="rId6"/>
          <a:stretch>
            <a:fillRect/>
          </a:stretch>
        </p:blipFill>
        <p:spPr>
          <a:xfrm>
            <a:off x="2817812" y="1502830"/>
            <a:ext cx="1735372" cy="2479103"/>
          </a:xfrm>
          <a:prstGeom prst="rect">
            <a:avLst/>
          </a:prstGeom>
        </p:spPr>
      </p:pic>
      <p:pic>
        <p:nvPicPr>
          <p:cNvPr id="12" name="Picture 11"/>
          <p:cNvPicPr>
            <a:picLocks noChangeAspect="1"/>
          </p:cNvPicPr>
          <p:nvPr/>
        </p:nvPicPr>
        <p:blipFill>
          <a:blip r:embed="rId7"/>
          <a:stretch>
            <a:fillRect/>
          </a:stretch>
        </p:blipFill>
        <p:spPr>
          <a:xfrm>
            <a:off x="4830511" y="1495180"/>
            <a:ext cx="1738527" cy="2483610"/>
          </a:xfrm>
          <a:prstGeom prst="rect">
            <a:avLst/>
          </a:prstGeom>
        </p:spPr>
      </p:pic>
      <p:pic>
        <p:nvPicPr>
          <p:cNvPr id="13" name="Picture 12"/>
          <p:cNvPicPr>
            <a:picLocks noChangeAspect="1"/>
          </p:cNvPicPr>
          <p:nvPr/>
        </p:nvPicPr>
        <p:blipFill>
          <a:blip r:embed="rId8"/>
          <a:stretch>
            <a:fillRect/>
          </a:stretch>
        </p:blipFill>
        <p:spPr>
          <a:xfrm>
            <a:off x="2804507" y="4185483"/>
            <a:ext cx="1748677" cy="2497414"/>
          </a:xfrm>
          <a:prstGeom prst="rect">
            <a:avLst/>
          </a:prstGeom>
        </p:spPr>
      </p:pic>
      <p:pic>
        <p:nvPicPr>
          <p:cNvPr id="14" name="Picture 13"/>
          <p:cNvPicPr>
            <a:picLocks noChangeAspect="1"/>
          </p:cNvPicPr>
          <p:nvPr/>
        </p:nvPicPr>
        <p:blipFill>
          <a:blip r:embed="rId9"/>
          <a:stretch>
            <a:fillRect/>
          </a:stretch>
        </p:blipFill>
        <p:spPr>
          <a:xfrm>
            <a:off x="6813032" y="1463383"/>
            <a:ext cx="1752654" cy="2503791"/>
          </a:xfrm>
          <a:prstGeom prst="rect">
            <a:avLst/>
          </a:prstGeom>
        </p:spPr>
      </p:pic>
      <p:pic>
        <p:nvPicPr>
          <p:cNvPr id="15" name="Picture 14"/>
          <p:cNvPicPr>
            <a:picLocks noChangeAspect="1"/>
          </p:cNvPicPr>
          <p:nvPr/>
        </p:nvPicPr>
        <p:blipFill>
          <a:blip r:embed="rId10"/>
          <a:stretch>
            <a:fillRect/>
          </a:stretch>
        </p:blipFill>
        <p:spPr>
          <a:xfrm>
            <a:off x="5751471" y="4399974"/>
            <a:ext cx="1651407" cy="2133600"/>
          </a:xfrm>
          <a:prstGeom prst="rect">
            <a:avLst/>
          </a:prstGeom>
        </p:spPr>
      </p:pic>
    </p:spTree>
    <p:extLst>
      <p:ext uri="{BB962C8B-B14F-4D97-AF65-F5344CB8AC3E}">
        <p14:creationId xmlns:p14="http://schemas.microsoft.com/office/powerpoint/2010/main" val="343128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50394" y="838200"/>
            <a:ext cx="1910443" cy="2743200"/>
          </a:xfrm>
          <a:prstGeom prst="rect">
            <a:avLst/>
          </a:prstGeom>
        </p:spPr>
      </p:pic>
      <p:pic>
        <p:nvPicPr>
          <p:cNvPr id="5" name="Picture 4"/>
          <p:cNvPicPr>
            <a:picLocks noChangeAspect="1"/>
          </p:cNvPicPr>
          <p:nvPr/>
        </p:nvPicPr>
        <p:blipFill>
          <a:blip r:embed="rId3"/>
          <a:stretch>
            <a:fillRect/>
          </a:stretch>
        </p:blipFill>
        <p:spPr>
          <a:xfrm>
            <a:off x="2772149" y="1905000"/>
            <a:ext cx="1950687" cy="2757487"/>
          </a:xfrm>
          <a:prstGeom prst="rect">
            <a:avLst/>
          </a:prstGeom>
        </p:spPr>
      </p:pic>
      <p:pic>
        <p:nvPicPr>
          <p:cNvPr id="6" name="Picture 5"/>
          <p:cNvPicPr>
            <a:picLocks noChangeAspect="1"/>
          </p:cNvPicPr>
          <p:nvPr/>
        </p:nvPicPr>
        <p:blipFill>
          <a:blip r:embed="rId4"/>
          <a:stretch>
            <a:fillRect/>
          </a:stretch>
        </p:blipFill>
        <p:spPr>
          <a:xfrm>
            <a:off x="5067664" y="1219200"/>
            <a:ext cx="2101487" cy="2971800"/>
          </a:xfrm>
          <a:prstGeom prst="rect">
            <a:avLst/>
          </a:prstGeom>
        </p:spPr>
      </p:pic>
      <p:pic>
        <p:nvPicPr>
          <p:cNvPr id="7" name="Picture 6"/>
          <p:cNvPicPr>
            <a:picLocks noChangeAspect="1"/>
          </p:cNvPicPr>
          <p:nvPr/>
        </p:nvPicPr>
        <p:blipFill>
          <a:blip r:embed="rId5"/>
          <a:stretch>
            <a:fillRect/>
          </a:stretch>
        </p:blipFill>
        <p:spPr>
          <a:xfrm>
            <a:off x="7380463" y="2422770"/>
            <a:ext cx="1956213" cy="2757487"/>
          </a:xfrm>
          <a:prstGeom prst="rect">
            <a:avLst/>
          </a:prstGeom>
        </p:spPr>
      </p:pic>
      <p:pic>
        <p:nvPicPr>
          <p:cNvPr id="8" name="Picture 7"/>
          <p:cNvPicPr>
            <a:picLocks noChangeAspect="1"/>
          </p:cNvPicPr>
          <p:nvPr/>
        </p:nvPicPr>
        <p:blipFill>
          <a:blip r:embed="rId6"/>
          <a:stretch>
            <a:fillRect/>
          </a:stretch>
        </p:blipFill>
        <p:spPr>
          <a:xfrm>
            <a:off x="9562056" y="3833288"/>
            <a:ext cx="1905000" cy="2693938"/>
          </a:xfrm>
          <a:prstGeom prst="rect">
            <a:avLst/>
          </a:prstGeom>
        </p:spPr>
      </p:pic>
      <p:pic>
        <p:nvPicPr>
          <p:cNvPr id="9" name="Picture 8"/>
          <p:cNvPicPr>
            <a:picLocks noChangeAspect="1"/>
          </p:cNvPicPr>
          <p:nvPr/>
        </p:nvPicPr>
        <p:blipFill>
          <a:blip r:embed="rId7"/>
          <a:stretch>
            <a:fillRect/>
          </a:stretch>
        </p:blipFill>
        <p:spPr>
          <a:xfrm>
            <a:off x="547038" y="4114800"/>
            <a:ext cx="1792595" cy="2522182"/>
          </a:xfrm>
          <a:prstGeom prst="rect">
            <a:avLst/>
          </a:prstGeom>
        </p:spPr>
      </p:pic>
    </p:spTree>
    <p:extLst>
      <p:ext uri="{BB962C8B-B14F-4D97-AF65-F5344CB8AC3E}">
        <p14:creationId xmlns:p14="http://schemas.microsoft.com/office/powerpoint/2010/main" val="2968792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a:t>Mācību grāmatas v</a:t>
            </a:r>
            <a:r>
              <a:rPr lang="en-US" dirty="0" err="1"/>
              <a:t>eiksm</a:t>
            </a:r>
            <a:r>
              <a:rPr lang="lv-LV" dirty="0" err="1"/>
              <a:t>īgai</a:t>
            </a:r>
            <a:r>
              <a:rPr lang="lv-LV" dirty="0"/>
              <a:t> </a:t>
            </a:r>
            <a:r>
              <a:rPr lang="en-US" dirty="0"/>
              <a:t>DSD</a:t>
            </a:r>
            <a:r>
              <a:rPr lang="lv-LV"/>
              <a:t> eksāmenu </a:t>
            </a:r>
            <a:r>
              <a:rPr lang="lv-LV" dirty="0"/>
              <a:t>kārtošanai</a:t>
            </a:r>
          </a:p>
        </p:txBody>
      </p:sp>
      <p:pic>
        <p:nvPicPr>
          <p:cNvPr id="4" name="Content Placeholder 3"/>
          <p:cNvPicPr>
            <a:picLocks noGrp="1" noChangeAspect="1"/>
          </p:cNvPicPr>
          <p:nvPr>
            <p:ph idx="1"/>
          </p:nvPr>
        </p:nvPicPr>
        <p:blipFill>
          <a:blip r:embed="rId2"/>
          <a:stretch>
            <a:fillRect/>
          </a:stretch>
        </p:blipFill>
        <p:spPr>
          <a:xfrm>
            <a:off x="6195986" y="1752600"/>
            <a:ext cx="2077187" cy="2937435"/>
          </a:xfrm>
          <a:prstGeom prst="rect">
            <a:avLst/>
          </a:prstGeom>
        </p:spPr>
      </p:pic>
      <p:pic>
        <p:nvPicPr>
          <p:cNvPr id="5" name="Picture 4"/>
          <p:cNvPicPr>
            <a:picLocks noChangeAspect="1"/>
          </p:cNvPicPr>
          <p:nvPr/>
        </p:nvPicPr>
        <p:blipFill>
          <a:blip r:embed="rId3"/>
          <a:stretch>
            <a:fillRect/>
          </a:stretch>
        </p:blipFill>
        <p:spPr>
          <a:xfrm>
            <a:off x="836612" y="1812303"/>
            <a:ext cx="1840710" cy="2454280"/>
          </a:xfrm>
          <a:prstGeom prst="rect">
            <a:avLst/>
          </a:prstGeom>
        </p:spPr>
      </p:pic>
      <p:pic>
        <p:nvPicPr>
          <p:cNvPr id="6" name="Picture 5"/>
          <p:cNvPicPr>
            <a:picLocks noChangeAspect="1"/>
          </p:cNvPicPr>
          <p:nvPr/>
        </p:nvPicPr>
        <p:blipFill>
          <a:blip r:embed="rId4"/>
          <a:stretch>
            <a:fillRect/>
          </a:stretch>
        </p:blipFill>
        <p:spPr>
          <a:xfrm>
            <a:off x="2817812" y="3657600"/>
            <a:ext cx="1905000" cy="2546062"/>
          </a:xfrm>
          <a:prstGeom prst="rect">
            <a:avLst/>
          </a:prstGeom>
        </p:spPr>
      </p:pic>
      <p:pic>
        <p:nvPicPr>
          <p:cNvPr id="7" name="Picture 6"/>
          <p:cNvPicPr>
            <a:picLocks noChangeAspect="1"/>
          </p:cNvPicPr>
          <p:nvPr/>
        </p:nvPicPr>
        <p:blipFill>
          <a:blip r:embed="rId5"/>
          <a:stretch>
            <a:fillRect/>
          </a:stretch>
        </p:blipFill>
        <p:spPr>
          <a:xfrm>
            <a:off x="8532812" y="3276600"/>
            <a:ext cx="2133600" cy="3016377"/>
          </a:xfrm>
          <a:prstGeom prst="rect">
            <a:avLst/>
          </a:prstGeom>
        </p:spPr>
      </p:pic>
    </p:spTree>
    <p:extLst>
      <p:ext uri="{BB962C8B-B14F-4D97-AF65-F5344CB8AC3E}">
        <p14:creationId xmlns:p14="http://schemas.microsoft.com/office/powerpoint/2010/main" val="3507232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7309" y="304800"/>
            <a:ext cx="10157354" cy="1371600"/>
          </a:xfrm>
        </p:spPr>
        <p:txBody>
          <a:bodyPr>
            <a:normAutofit/>
          </a:bodyPr>
          <a:lstStyle/>
          <a:p>
            <a:r>
              <a:rPr lang="lv-LV" dirty="0"/>
              <a:t>Protu, protu rakstīt 1. daļa</a:t>
            </a:r>
            <a:br>
              <a:rPr lang="lv-LV" dirty="0"/>
            </a:br>
            <a:endParaRPr lang="en-US" dirty="0"/>
          </a:p>
        </p:txBody>
      </p:sp>
      <p:pic>
        <p:nvPicPr>
          <p:cNvPr id="4" name="Content Placeholder 3"/>
          <p:cNvPicPr>
            <a:picLocks noGrp="1" noChangeAspect="1"/>
          </p:cNvPicPr>
          <p:nvPr>
            <p:ph idx="1"/>
          </p:nvPr>
        </p:nvPicPr>
        <p:blipFill>
          <a:blip r:embed="rId2"/>
          <a:stretch>
            <a:fillRect/>
          </a:stretch>
        </p:blipFill>
        <p:spPr>
          <a:xfrm>
            <a:off x="1093087" y="1828800"/>
            <a:ext cx="2698750" cy="3810000"/>
          </a:xfrm>
          <a:prstGeom prst="rect">
            <a:avLst/>
          </a:prstGeom>
        </p:spPr>
      </p:pic>
      <p:sp>
        <p:nvSpPr>
          <p:cNvPr id="5" name="Rectangle 4"/>
          <p:cNvSpPr/>
          <p:nvPr/>
        </p:nvSpPr>
        <p:spPr>
          <a:xfrm>
            <a:off x="5256212" y="2133600"/>
            <a:ext cx="5330825" cy="3477875"/>
          </a:xfrm>
          <a:prstGeom prst="rect">
            <a:avLst/>
          </a:prstGeom>
        </p:spPr>
        <p:txBody>
          <a:bodyPr wrap="square">
            <a:spAutoFit/>
          </a:bodyPr>
          <a:lstStyle/>
          <a:p>
            <a:pPr algn="just"/>
            <a:r>
              <a:rPr lang="lv-LV" sz="2000" dirty="0">
                <a:solidFill>
                  <a:srgbClr val="333333"/>
                </a:solidFill>
                <a:latin typeface="Ubuntu"/>
              </a:rPr>
              <a:t>Katram ir gadījies, kad vārda pareizrakstība ir it kā zināma, bet gribas īsi un aši pārliecināties, vai viss kārtībā. Šī ir tā grāmata, kas paredzēta ašai acs iemešanai, lai var turpināt iesākto. Tāpat, kad latviešu valodu pēc gudrām grāmatām apgūst vai māca, var rasties vēlēšanās pamēģināt, kā vienkāršāk. Te arī būs – saprast un uztvert latviešu valodas vārdu pareizrakstību ātri un viegli. Šīs grāmatas uzmanības centrā ir skaņa, burts un vārda pareizrakstība.</a:t>
            </a:r>
            <a:endParaRPr lang="lv-LV" sz="2000" dirty="0"/>
          </a:p>
        </p:txBody>
      </p:sp>
    </p:spTree>
    <p:extLst>
      <p:ext uri="{BB962C8B-B14F-4D97-AF65-F5344CB8AC3E}">
        <p14:creationId xmlns:p14="http://schemas.microsoft.com/office/powerpoint/2010/main" val="1627192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a:t>Integrētās mācības pamatizglītībā</a:t>
            </a:r>
            <a:br>
              <a:rPr lang="lv-LV" dirty="0"/>
            </a:br>
            <a:endParaRPr lang="en-US" dirty="0"/>
          </a:p>
        </p:txBody>
      </p:sp>
      <p:pic>
        <p:nvPicPr>
          <p:cNvPr id="1026" name="Picture 2" descr="Integrētās mācības pamatizglītībā - Grāmatu nams “Valters un ..."/>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rot="1331991">
            <a:off x="7361895" y="1692737"/>
            <a:ext cx="2980266" cy="44704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217612" y="1905000"/>
            <a:ext cx="5102225" cy="2862322"/>
          </a:xfrm>
          <a:prstGeom prst="rect">
            <a:avLst/>
          </a:prstGeom>
        </p:spPr>
        <p:txBody>
          <a:bodyPr wrap="square">
            <a:spAutoFit/>
          </a:bodyPr>
          <a:lstStyle/>
          <a:p>
            <a:pPr algn="just"/>
            <a:r>
              <a:rPr lang="lv-LV" sz="2000" dirty="0">
                <a:solidFill>
                  <a:srgbClr val="333333"/>
                </a:solidFill>
                <a:latin typeface="Ubuntu"/>
              </a:rPr>
              <a:t>Grāmata veltīta integrēto mācību plānošanai skolas pedagoģiskajā procesā. Tajā atklāts integrēto mācību mērķu, satura, metožu, sasniedzamā rezultāta mijsakarības; analizēti dažādu mācību jomu satura integrācijas veidi un iespējas; piedāvātas pedagoģiskas idejas </a:t>
            </a:r>
            <a:r>
              <a:rPr lang="lv-LV" sz="2000" dirty="0" err="1">
                <a:solidFill>
                  <a:srgbClr val="333333"/>
                </a:solidFill>
                <a:latin typeface="Ubuntu"/>
              </a:rPr>
              <a:t>situatīvu</a:t>
            </a:r>
            <a:r>
              <a:rPr lang="lv-LV" sz="2000" dirty="0">
                <a:solidFill>
                  <a:srgbClr val="333333"/>
                </a:solidFill>
                <a:latin typeface="Ubuntu"/>
              </a:rPr>
              <a:t>, skolēnam personīgi nozīmīgu mācību īstenošanai pamatizglītībā.</a:t>
            </a:r>
            <a:endParaRPr lang="lv-LV" sz="2000" dirty="0"/>
          </a:p>
        </p:txBody>
      </p:sp>
    </p:spTree>
    <p:extLst>
      <p:ext uri="{BB962C8B-B14F-4D97-AF65-F5344CB8AC3E}">
        <p14:creationId xmlns:p14="http://schemas.microsoft.com/office/powerpoint/2010/main" val="397904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Ievads runas un rakstu kultūrā</a:t>
            </a:r>
            <a:br>
              <a:rPr lang="fi-FI" dirty="0"/>
            </a:br>
            <a:endParaRPr lang="lv-LV" dirty="0"/>
          </a:p>
        </p:txBody>
      </p:sp>
      <p:pic>
        <p:nvPicPr>
          <p:cNvPr id="4" name="Content Placeholder 3"/>
          <p:cNvPicPr>
            <a:picLocks noGrp="1" noChangeAspect="1"/>
          </p:cNvPicPr>
          <p:nvPr>
            <p:ph idx="1"/>
          </p:nvPr>
        </p:nvPicPr>
        <p:blipFill>
          <a:blip r:embed="rId2"/>
          <a:stretch>
            <a:fillRect/>
          </a:stretch>
        </p:blipFill>
        <p:spPr>
          <a:xfrm rot="21191921">
            <a:off x="1117309" y="1371600"/>
            <a:ext cx="2980266" cy="4470400"/>
          </a:xfrm>
          <a:prstGeom prst="rect">
            <a:avLst/>
          </a:prstGeom>
        </p:spPr>
      </p:pic>
      <p:sp>
        <p:nvSpPr>
          <p:cNvPr id="5" name="Rectangle 4"/>
          <p:cNvSpPr/>
          <p:nvPr/>
        </p:nvSpPr>
        <p:spPr>
          <a:xfrm>
            <a:off x="5942012" y="2438400"/>
            <a:ext cx="5332651" cy="1631216"/>
          </a:xfrm>
          <a:prstGeom prst="rect">
            <a:avLst/>
          </a:prstGeom>
        </p:spPr>
        <p:txBody>
          <a:bodyPr wrap="square">
            <a:spAutoFit/>
          </a:bodyPr>
          <a:lstStyle/>
          <a:p>
            <a:pPr algn="just"/>
            <a:r>
              <a:rPr lang="lv-LV" sz="2000" dirty="0">
                <a:solidFill>
                  <a:srgbClr val="333333"/>
                </a:solidFill>
                <a:latin typeface="Ubuntu"/>
              </a:rPr>
              <a:t>Grāmatā apkopota būtiskākā teorētiskā informācija par aktuāliem latviešu runas un rakstu kultūras jautājumiem, ievietoti vingrinājumi, pašpārbaudes un patstāvīgie darbi valodas kompetences izkopšanai.</a:t>
            </a:r>
            <a:endParaRPr lang="lv-LV" sz="2000" dirty="0"/>
          </a:p>
        </p:txBody>
      </p:sp>
    </p:spTree>
    <p:extLst>
      <p:ext uri="{BB962C8B-B14F-4D97-AF65-F5344CB8AC3E}">
        <p14:creationId xmlns:p14="http://schemas.microsoft.com/office/powerpoint/2010/main" val="3614000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7309" y="76200"/>
            <a:ext cx="10157354" cy="1295400"/>
          </a:xfrm>
        </p:spPr>
        <p:txBody>
          <a:bodyPr/>
          <a:lstStyle/>
          <a:p>
            <a:r>
              <a:rPr lang="lv-LV" dirty="0"/>
              <a:t>Mediju un komunikācijas zinātne</a:t>
            </a:r>
            <a:br>
              <a:rPr lang="lv-LV" dirty="0"/>
            </a:br>
            <a:endParaRPr lang="en-US" dirty="0"/>
          </a:p>
        </p:txBody>
      </p:sp>
      <p:pic>
        <p:nvPicPr>
          <p:cNvPr id="4" name="Content Placeholder 3"/>
          <p:cNvPicPr>
            <a:picLocks noGrp="1" noChangeAspect="1"/>
          </p:cNvPicPr>
          <p:nvPr>
            <p:ph idx="1"/>
          </p:nvPr>
        </p:nvPicPr>
        <p:blipFill>
          <a:blip r:embed="rId2"/>
          <a:stretch>
            <a:fillRect/>
          </a:stretch>
        </p:blipFill>
        <p:spPr>
          <a:xfrm rot="447400">
            <a:off x="8105211" y="1981200"/>
            <a:ext cx="3169452" cy="4470400"/>
          </a:xfrm>
          <a:prstGeom prst="rect">
            <a:avLst/>
          </a:prstGeom>
        </p:spPr>
      </p:pic>
      <p:sp>
        <p:nvSpPr>
          <p:cNvPr id="5" name="Rectangle 4"/>
          <p:cNvSpPr/>
          <p:nvPr/>
        </p:nvSpPr>
        <p:spPr>
          <a:xfrm>
            <a:off x="836612" y="1371600"/>
            <a:ext cx="4953000" cy="5016758"/>
          </a:xfrm>
          <a:prstGeom prst="rect">
            <a:avLst/>
          </a:prstGeom>
        </p:spPr>
        <p:txBody>
          <a:bodyPr wrap="square">
            <a:spAutoFit/>
          </a:bodyPr>
          <a:lstStyle/>
          <a:p>
            <a:pPr algn="just"/>
            <a:r>
              <a:rPr lang="lv-LV" sz="2000" dirty="0">
                <a:solidFill>
                  <a:srgbClr val="333333"/>
                </a:solidFill>
                <a:latin typeface="Times New Roman" panose="02020603050405020304" pitchFamily="18" charset="0"/>
                <a:cs typeface="Times New Roman" panose="02020603050405020304" pitchFamily="18" charset="0"/>
              </a:rPr>
              <a:t>Komunikācija un mediji bauda pieaugošu popularitāti ne vien katra cilvēka ikdienā, bet arī kā pētniecības un mācību priekšmets. It visur Eiropā un ārpus tās pēdējos gadu desmitos ir pastāvīgi pieaudzis mediju un komunikācijas zinātnes studiju interesentu un studējošo skaits, tāpat kā ir pieaudzis arī augstskolu un universitāšu piedāvājums.</a:t>
            </a:r>
          </a:p>
          <a:p>
            <a:pPr algn="just"/>
            <a:r>
              <a:rPr lang="lv-LV" sz="2000" dirty="0">
                <a:latin typeface="Times New Roman" panose="02020603050405020304" pitchFamily="18" charset="0"/>
                <a:cs typeface="Times New Roman" panose="02020603050405020304" pitchFamily="18" charset="0"/>
              </a:rPr>
              <a:t>Zinātniskā monogrāfija ir radusies pēc lekciju pieredzes vairāku gadu garumā un ir vērsta ne tikai uz mūsu nozares studiju iesācējiem, bet arī uz skolēniem, kuri apsver domu to studēt, kā arī socioloģijas, psiholoģijas, politikas, ekonomikas, mediju un kino zinātņu, pedagoģijas un citu radniecīgo disciplīnu studentiem.</a:t>
            </a:r>
          </a:p>
        </p:txBody>
      </p:sp>
    </p:spTree>
    <p:extLst>
      <p:ext uri="{BB962C8B-B14F-4D97-AF65-F5344CB8AC3E}">
        <p14:creationId xmlns:p14="http://schemas.microsoft.com/office/powerpoint/2010/main" val="977229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a:t>Sāc ar svarīgāko</a:t>
            </a:r>
            <a:br>
              <a:rPr lang="lv-LV" b="1" dirty="0"/>
            </a:br>
            <a:endParaRPr lang="en-US" dirty="0"/>
          </a:p>
        </p:txBody>
      </p:sp>
      <p:pic>
        <p:nvPicPr>
          <p:cNvPr id="2050" name="Picture 2" descr="Sāc ar svarīgāko"/>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rot="20999231">
            <a:off x="1584340" y="1711588"/>
            <a:ext cx="2875957" cy="44704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789612" y="1712259"/>
            <a:ext cx="5791200" cy="4401205"/>
          </a:xfrm>
          <a:prstGeom prst="rect">
            <a:avLst/>
          </a:prstGeom>
        </p:spPr>
        <p:txBody>
          <a:bodyPr wrap="square">
            <a:spAutoFit/>
          </a:bodyPr>
          <a:lstStyle/>
          <a:p>
            <a:pPr algn="just"/>
            <a:r>
              <a:rPr lang="lv-LV" sz="2000" dirty="0">
                <a:solidFill>
                  <a:srgbClr val="0F0F0F"/>
                </a:solidFill>
                <a:latin typeface="Muli"/>
              </a:rPr>
              <a:t>Autors ir starptautiski atzīts sabiedrisko attiecību speciālists. Viņam ir maģistra un doktora grādi vadībzinībās. Šajā grāmatā </a:t>
            </a:r>
            <a:r>
              <a:rPr lang="lv-LV" sz="2000" dirty="0" err="1">
                <a:solidFill>
                  <a:srgbClr val="0F0F0F"/>
                </a:solidFill>
                <a:latin typeface="Muli"/>
              </a:rPr>
              <a:t>S.R.Kovejs</a:t>
            </a:r>
            <a:r>
              <a:rPr lang="lv-LV" sz="2000" dirty="0">
                <a:solidFill>
                  <a:srgbClr val="0F0F0F"/>
                </a:solidFill>
                <a:latin typeface="Muli"/>
              </a:rPr>
              <a:t> un līdzautori māca mūs neapmaldīties sīkumos, bet atrast katram savas nozīmīgākās lietas un veltīt tām pienācīgu uzmanību.</a:t>
            </a:r>
            <a:r>
              <a:rPr lang="en-US" sz="2000" dirty="0">
                <a:solidFill>
                  <a:srgbClr val="0F0F0F"/>
                </a:solidFill>
                <a:latin typeface="Muli"/>
              </a:rPr>
              <a:t> </a:t>
            </a:r>
          </a:p>
          <a:p>
            <a:pPr algn="just"/>
            <a:r>
              <a:rPr lang="lv-LV" sz="2000" dirty="0">
                <a:solidFill>
                  <a:srgbClr val="0F0F0F"/>
                </a:solidFill>
                <a:latin typeface="Muli"/>
              </a:rPr>
              <a:t>Grāmatā Jūs uzzināsiet kā atrast savas dzīves jēgu; iemācīties saplānot lietas pēc to svarīguma pakāpes; panākt, lai jūsu nedēļas kļūtu par nepārtrauktu mācīšanās un pilnvērtīgas dzīvošanas spirāli; kļūt par pārmaiņu rosinātāju uzņēmumā, darba grupā, organizācijā vai ģimenē; izvairīties no tā, kas neļauj jūsu dzīvei būt pilnvērtīgai, jēgpilnai un laimīgai.</a:t>
            </a:r>
            <a:endParaRPr lang="lv-LV" sz="2000" dirty="0"/>
          </a:p>
        </p:txBody>
      </p:sp>
    </p:spTree>
    <p:extLst>
      <p:ext uri="{BB962C8B-B14F-4D97-AF65-F5344CB8AC3E}">
        <p14:creationId xmlns:p14="http://schemas.microsoft.com/office/powerpoint/2010/main" val="1603891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152400"/>
            <a:ext cx="10157354" cy="1397000"/>
          </a:xfrm>
        </p:spPr>
        <p:txBody>
          <a:bodyPr/>
          <a:lstStyle/>
          <a:p>
            <a:r>
              <a:rPr lang="lv-LV" dirty="0"/>
              <a:t>Efektīvu cilvēku 7 paradumi</a:t>
            </a:r>
            <a:br>
              <a:rPr lang="lv-LV" dirty="0"/>
            </a:br>
            <a:endParaRPr lang="lv-LV" dirty="0"/>
          </a:p>
        </p:txBody>
      </p:sp>
      <p:pic>
        <p:nvPicPr>
          <p:cNvPr id="4" name="Content Placeholder 3"/>
          <p:cNvPicPr>
            <a:picLocks noGrp="1" noChangeAspect="1"/>
          </p:cNvPicPr>
          <p:nvPr>
            <p:ph idx="1"/>
          </p:nvPr>
        </p:nvPicPr>
        <p:blipFill>
          <a:blip r:embed="rId2"/>
          <a:stretch>
            <a:fillRect/>
          </a:stretch>
        </p:blipFill>
        <p:spPr>
          <a:xfrm rot="623788">
            <a:off x="7939603" y="1781612"/>
            <a:ext cx="2980266" cy="4470400"/>
          </a:xfrm>
          <a:prstGeom prst="rect">
            <a:avLst/>
          </a:prstGeom>
        </p:spPr>
      </p:pic>
      <p:sp>
        <p:nvSpPr>
          <p:cNvPr id="5" name="Rectangle 4"/>
          <p:cNvSpPr/>
          <p:nvPr/>
        </p:nvSpPr>
        <p:spPr>
          <a:xfrm>
            <a:off x="1293812" y="1905000"/>
            <a:ext cx="5334000" cy="3600986"/>
          </a:xfrm>
          <a:prstGeom prst="rect">
            <a:avLst/>
          </a:prstGeom>
        </p:spPr>
        <p:txBody>
          <a:bodyPr wrap="square">
            <a:spAutoFit/>
          </a:bodyPr>
          <a:lstStyle/>
          <a:p>
            <a:pPr algn="just"/>
            <a:r>
              <a:rPr lang="lv-LV" sz="2000" dirty="0">
                <a:solidFill>
                  <a:srgbClr val="0F0F0F"/>
                </a:solidFill>
                <a:latin typeface="Muli"/>
              </a:rPr>
              <a:t>Pasaules bestsellers jau 30 gadus un viena no 20. gadsimta ietekmīgākajām biznesa menedžmenta grāmatām.</a:t>
            </a:r>
            <a:r>
              <a:rPr lang="en-US" sz="2000" dirty="0">
                <a:solidFill>
                  <a:srgbClr val="0F0F0F"/>
                </a:solidFill>
                <a:latin typeface="Muli"/>
              </a:rPr>
              <a:t> </a:t>
            </a:r>
          </a:p>
          <a:p>
            <a:pPr algn="just"/>
            <a:r>
              <a:rPr lang="lv-LV" sz="2000" dirty="0">
                <a:solidFill>
                  <a:srgbClr val="0F0F0F"/>
                </a:solidFill>
                <a:latin typeface="Muli"/>
              </a:rPr>
              <a:t>“EFEKTĪVU CILVĒKU 7 PARADUMI” iedvesmo politiķus, uzņēmējus, visdažādāko profesiju pārstāvjus, pasniedzējus, studentus, pedagogus un vecākus.</a:t>
            </a:r>
            <a:endParaRPr lang="en-US" sz="2000" dirty="0">
              <a:solidFill>
                <a:srgbClr val="0F0F0F"/>
              </a:solidFill>
              <a:latin typeface="Muli"/>
            </a:endParaRPr>
          </a:p>
          <a:p>
            <a:pPr algn="just"/>
            <a:r>
              <a:rPr lang="lv-LV" sz="2000" dirty="0" err="1">
                <a:solidFill>
                  <a:srgbClr val="0F0F0F"/>
                </a:solidFill>
                <a:latin typeface="Muli"/>
              </a:rPr>
              <a:t>New</a:t>
            </a:r>
            <a:r>
              <a:rPr lang="lv-LV" sz="2000" dirty="0">
                <a:solidFill>
                  <a:srgbClr val="0F0F0F"/>
                </a:solidFill>
                <a:latin typeface="Muli"/>
              </a:rPr>
              <a:t> </a:t>
            </a:r>
            <a:r>
              <a:rPr lang="lv-LV" sz="2000" dirty="0" err="1">
                <a:solidFill>
                  <a:srgbClr val="0F0F0F"/>
                </a:solidFill>
                <a:latin typeface="Muli"/>
              </a:rPr>
              <a:t>York</a:t>
            </a:r>
            <a:r>
              <a:rPr lang="lv-LV" sz="2000" dirty="0">
                <a:solidFill>
                  <a:srgbClr val="0F0F0F"/>
                </a:solidFill>
                <a:latin typeface="Muli"/>
              </a:rPr>
              <a:t> </a:t>
            </a:r>
            <a:r>
              <a:rPr lang="lv-LV" sz="2000" dirty="0" err="1">
                <a:solidFill>
                  <a:srgbClr val="0F0F0F"/>
                </a:solidFill>
                <a:latin typeface="Muli"/>
              </a:rPr>
              <a:t>Times</a:t>
            </a:r>
            <a:r>
              <a:rPr lang="lv-LV" sz="2000" dirty="0">
                <a:solidFill>
                  <a:srgbClr val="0F0F0F"/>
                </a:solidFill>
                <a:latin typeface="Muli"/>
              </a:rPr>
              <a:t> bestselleru autora Šona </a:t>
            </a:r>
            <a:r>
              <a:rPr lang="lv-LV" sz="2000" dirty="0" err="1">
                <a:solidFill>
                  <a:srgbClr val="0F0F0F"/>
                </a:solidFill>
                <a:latin typeface="Muli"/>
              </a:rPr>
              <a:t>Koveja</a:t>
            </a:r>
            <a:r>
              <a:rPr lang="lv-LV" sz="2000" dirty="0">
                <a:solidFill>
                  <a:srgbClr val="0F0F0F"/>
                </a:solidFill>
                <a:latin typeface="Muli"/>
              </a:rPr>
              <a:t> pārskatīts, papildināts un atjaunots </a:t>
            </a:r>
            <a:r>
              <a:rPr lang="lv-LV" sz="2000" dirty="0" err="1">
                <a:solidFill>
                  <a:srgbClr val="0F0F0F"/>
                </a:solidFill>
                <a:latin typeface="Muli"/>
              </a:rPr>
              <a:t>izdevums.Biznesa</a:t>
            </a:r>
            <a:r>
              <a:rPr lang="lv-LV" sz="2000" dirty="0">
                <a:solidFill>
                  <a:srgbClr val="0F0F0F"/>
                </a:solidFill>
                <a:latin typeface="Muli"/>
              </a:rPr>
              <a:t> konsultanta, lektora un grāmatu autora Džima Kolinsa priekšvārds.</a:t>
            </a:r>
            <a:r>
              <a:rPr lang="lv-LV" dirty="0"/>
              <a:t> </a:t>
            </a:r>
          </a:p>
        </p:txBody>
      </p:sp>
    </p:spTree>
    <p:extLst>
      <p:ext uri="{BB962C8B-B14F-4D97-AF65-F5344CB8AC3E}">
        <p14:creationId xmlns:p14="http://schemas.microsoft.com/office/powerpoint/2010/main" val="2227471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a:t>4 izpildes disciplīnas</a:t>
            </a:r>
            <a:br>
              <a:rPr lang="lv-LV" dirty="0"/>
            </a:br>
            <a:endParaRPr lang="lv-LV" dirty="0"/>
          </a:p>
        </p:txBody>
      </p:sp>
      <p:pic>
        <p:nvPicPr>
          <p:cNvPr id="4" name="Content Placeholder 3"/>
          <p:cNvPicPr>
            <a:picLocks noGrp="1" noChangeAspect="1"/>
          </p:cNvPicPr>
          <p:nvPr>
            <p:ph idx="1"/>
          </p:nvPr>
        </p:nvPicPr>
        <p:blipFill>
          <a:blip r:embed="rId2"/>
          <a:stretch>
            <a:fillRect/>
          </a:stretch>
        </p:blipFill>
        <p:spPr>
          <a:xfrm rot="21073944">
            <a:off x="1618889" y="1624041"/>
            <a:ext cx="2674789" cy="4470400"/>
          </a:xfrm>
          <a:prstGeom prst="rect">
            <a:avLst/>
          </a:prstGeom>
        </p:spPr>
      </p:pic>
      <p:sp>
        <p:nvSpPr>
          <p:cNvPr id="5" name="Rectangle 4"/>
          <p:cNvSpPr/>
          <p:nvPr/>
        </p:nvSpPr>
        <p:spPr>
          <a:xfrm>
            <a:off x="5103812" y="2286000"/>
            <a:ext cx="6092825" cy="1938992"/>
          </a:xfrm>
          <a:prstGeom prst="rect">
            <a:avLst/>
          </a:prstGeom>
        </p:spPr>
        <p:txBody>
          <a:bodyPr>
            <a:spAutoFit/>
          </a:bodyPr>
          <a:lstStyle/>
          <a:p>
            <a:br>
              <a:rPr lang="lv-LV" dirty="0">
                <a:solidFill>
                  <a:srgbClr val="4334DB"/>
                </a:solidFill>
                <a:latin typeface="arial" panose="020B0604020202020204" pitchFamily="34" charset="0"/>
                <a:hlinkClick r:id="rId3"/>
              </a:rPr>
            </a:br>
            <a:r>
              <a:rPr lang="lv-LV" dirty="0">
                <a:effectLst>
                  <a:outerShdw blurRad="38100" dist="38100" dir="2700000" algn="tl">
                    <a:srgbClr val="000000">
                      <a:alpha val="43137"/>
                    </a:srgbClr>
                  </a:outerShdw>
                </a:effectLst>
                <a:latin typeface="arial" panose="020B0604020202020204" pitchFamily="34" charset="0"/>
                <a:hlinkClick r:id="rId3"/>
              </a:rPr>
              <a:t>Stratēģiskā plānošana</a:t>
            </a:r>
            <a:br>
              <a:rPr lang="lv-LV" dirty="0">
                <a:effectLst>
                  <a:outerShdw blurRad="38100" dist="38100" dir="2700000" algn="tl">
                    <a:srgbClr val="000000">
                      <a:alpha val="43137"/>
                    </a:srgbClr>
                  </a:outerShdw>
                </a:effectLst>
              </a:rPr>
            </a:br>
            <a:r>
              <a:rPr lang="lv-LV" dirty="0">
                <a:effectLst>
                  <a:outerShdw blurRad="38100" dist="38100" dir="2700000" algn="tl">
                    <a:srgbClr val="000000">
                      <a:alpha val="43137"/>
                    </a:srgbClr>
                  </a:outerShdw>
                </a:effectLst>
                <a:latin typeface="arial" panose="020B0604020202020204" pitchFamily="34" charset="0"/>
                <a:hlinkClick r:id="rId4"/>
              </a:rPr>
              <a:t>Līderība</a:t>
            </a:r>
            <a:br>
              <a:rPr lang="lv-LV" dirty="0">
                <a:effectLst>
                  <a:outerShdw blurRad="38100" dist="38100" dir="2700000" algn="tl">
                    <a:srgbClr val="000000">
                      <a:alpha val="43137"/>
                    </a:srgbClr>
                  </a:outerShdw>
                </a:effectLst>
              </a:rPr>
            </a:br>
            <a:r>
              <a:rPr lang="lv-LV" dirty="0">
                <a:effectLst>
                  <a:outerShdw blurRad="38100" dist="38100" dir="2700000" algn="tl">
                    <a:srgbClr val="000000">
                      <a:alpha val="43137"/>
                    </a:srgbClr>
                  </a:outerShdw>
                </a:effectLst>
                <a:latin typeface="arial" panose="020B0604020202020204" pitchFamily="34" charset="0"/>
                <a:hlinkClick r:id="rId5"/>
              </a:rPr>
              <a:t>Mērķa noteikšana personāla vadībā</a:t>
            </a:r>
            <a:br>
              <a:rPr lang="lv-LV" dirty="0">
                <a:effectLst>
                  <a:outerShdw blurRad="38100" dist="38100" dir="2700000" algn="tl">
                    <a:srgbClr val="000000">
                      <a:alpha val="43137"/>
                    </a:srgbClr>
                  </a:outerShdw>
                </a:effectLst>
              </a:rPr>
            </a:br>
            <a:r>
              <a:rPr lang="lv-LV" dirty="0">
                <a:effectLst>
                  <a:outerShdw blurRad="38100" dist="38100" dir="2700000" algn="tl">
                    <a:srgbClr val="000000">
                      <a:alpha val="43137"/>
                    </a:srgbClr>
                  </a:outerShdw>
                </a:effectLst>
                <a:latin typeface="arial" panose="020B0604020202020204" pitchFamily="34" charset="0"/>
                <a:hlinkClick r:id="rId6"/>
              </a:rPr>
              <a:t>Panākumi uzņēmējdarbībā</a:t>
            </a:r>
            <a:endParaRPr lang="lv-LV"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13042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a:t>Bioloģija 8.kl.</a:t>
            </a:r>
          </a:p>
        </p:txBody>
      </p:sp>
      <p:sp>
        <p:nvSpPr>
          <p:cNvPr id="3" name="Content Placeholder 2"/>
          <p:cNvSpPr>
            <a:spLocks noGrp="1"/>
          </p:cNvSpPr>
          <p:nvPr>
            <p:ph idx="1"/>
          </p:nvPr>
        </p:nvSpPr>
        <p:spPr>
          <a:xfrm>
            <a:off x="5865812" y="1701800"/>
            <a:ext cx="5408850" cy="4470400"/>
          </a:xfrm>
        </p:spPr>
        <p:txBody>
          <a:bodyPr>
            <a:normAutofit/>
          </a:bodyPr>
          <a:lstStyle/>
          <a:p>
            <a:pPr marL="0" indent="0" algn="just">
              <a:buNone/>
            </a:pPr>
            <a:r>
              <a:rPr lang="lv-LV" sz="2000" dirty="0">
                <a:solidFill>
                  <a:schemeClr val="tx1">
                    <a:lumMod val="65000"/>
                    <a:lumOff val="35000"/>
                  </a:schemeClr>
                </a:solidFill>
                <a:latin typeface="Ubuntu"/>
              </a:rPr>
              <a:t>Bioloģija 8. klasei turpina Līgas </a:t>
            </a:r>
            <a:r>
              <a:rPr lang="lv-LV" sz="2000" dirty="0" err="1">
                <a:solidFill>
                  <a:schemeClr val="tx1">
                    <a:lumMod val="65000"/>
                    <a:lumOff val="35000"/>
                  </a:schemeClr>
                </a:solidFill>
                <a:latin typeface="Ubuntu"/>
              </a:rPr>
              <a:t>Sausiņas</a:t>
            </a:r>
            <a:r>
              <a:rPr lang="lv-LV" sz="2000" dirty="0">
                <a:solidFill>
                  <a:schemeClr val="tx1">
                    <a:lumMod val="65000"/>
                    <a:lumOff val="35000"/>
                  </a:schemeClr>
                </a:solidFill>
                <a:latin typeface="Ubuntu"/>
              </a:rPr>
              <a:t> mācību līdzekļu sēriju bioloģijā pamatskolai, piedāvājot skolēna grāmatu bioloģijā, kuras saturs veidots saskaņā ar jauno, pašlaik aktuālo kompetenču pieeju mācību saturā. Šajā grāmatā iekļautais saturs atbilst valsts pamatizglītības standarta prasībām un veidots atbilstoši tēmām un sasniedzamajiem rezultātiem, kurus 8. klašu skolēniem paredzēts apgūt, vadoties pēc jaunās mācību priekšmetu programmas parauga.</a:t>
            </a:r>
          </a:p>
        </p:txBody>
      </p:sp>
      <p:pic>
        <p:nvPicPr>
          <p:cNvPr id="4" name="Picture 3"/>
          <p:cNvPicPr>
            <a:picLocks noChangeAspect="1"/>
          </p:cNvPicPr>
          <p:nvPr/>
        </p:nvPicPr>
        <p:blipFill>
          <a:blip r:embed="rId2"/>
          <a:stretch>
            <a:fillRect/>
          </a:stretch>
        </p:blipFill>
        <p:spPr>
          <a:xfrm rot="20883440">
            <a:off x="1293812" y="1917700"/>
            <a:ext cx="2857500" cy="4038600"/>
          </a:xfrm>
          <a:prstGeom prst="rect">
            <a:avLst/>
          </a:prstGeom>
        </p:spPr>
      </p:pic>
    </p:spTree>
    <p:extLst>
      <p:ext uri="{BB962C8B-B14F-4D97-AF65-F5344CB8AC3E}">
        <p14:creationId xmlns:p14="http://schemas.microsoft.com/office/powerpoint/2010/main" val="1442137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a:t> Psiholoģija. Lēmumu pieņemšana.</a:t>
            </a:r>
            <a:endParaRPr lang="en-US" dirty="0"/>
          </a:p>
        </p:txBody>
      </p:sp>
      <p:pic>
        <p:nvPicPr>
          <p:cNvPr id="4" name="Satura vietturis 3"/>
          <p:cNvPicPr>
            <a:picLocks noGrp="1" noChangeAspect="1"/>
          </p:cNvPicPr>
          <p:nvPr>
            <p:ph idx="1"/>
          </p:nvPr>
        </p:nvPicPr>
        <p:blipFill>
          <a:blip r:embed="rId2"/>
          <a:stretch>
            <a:fillRect/>
          </a:stretch>
        </p:blipFill>
        <p:spPr>
          <a:xfrm rot="20284231">
            <a:off x="1283275" y="2381921"/>
            <a:ext cx="2241172" cy="3447957"/>
          </a:xfrm>
          <a:prstGeom prst="rect">
            <a:avLst/>
          </a:prstGeom>
        </p:spPr>
      </p:pic>
      <p:pic>
        <p:nvPicPr>
          <p:cNvPr id="5" name="Attēls 4"/>
          <p:cNvPicPr>
            <a:picLocks noChangeAspect="1"/>
          </p:cNvPicPr>
          <p:nvPr/>
        </p:nvPicPr>
        <p:blipFill>
          <a:blip r:embed="rId3"/>
          <a:stretch>
            <a:fillRect/>
          </a:stretch>
        </p:blipFill>
        <p:spPr>
          <a:xfrm rot="898376">
            <a:off x="8932661" y="2277346"/>
            <a:ext cx="2343120" cy="3604800"/>
          </a:xfrm>
          <a:prstGeom prst="rect">
            <a:avLst/>
          </a:prstGeom>
        </p:spPr>
      </p:pic>
      <p:sp>
        <p:nvSpPr>
          <p:cNvPr id="6" name="Taisnstūris 5"/>
          <p:cNvSpPr/>
          <p:nvPr/>
        </p:nvSpPr>
        <p:spPr>
          <a:xfrm>
            <a:off x="4482718" y="1922521"/>
            <a:ext cx="3634613" cy="4093428"/>
          </a:xfrm>
          <a:prstGeom prst="rect">
            <a:avLst/>
          </a:prstGeom>
        </p:spPr>
        <p:txBody>
          <a:bodyPr wrap="square">
            <a:spAutoFit/>
          </a:bodyPr>
          <a:lstStyle/>
          <a:p>
            <a:pPr algn="just"/>
            <a:r>
              <a:rPr lang="lv-LV" sz="2000" dirty="0">
                <a:solidFill>
                  <a:srgbClr val="333333"/>
                </a:solidFill>
                <a:latin typeface="Ubuntu"/>
              </a:rPr>
              <a:t>Neskaitāmi lasītāji apbrīno Rolfa </a:t>
            </a:r>
            <a:r>
              <a:rPr lang="lv-LV" sz="2000" dirty="0" err="1">
                <a:solidFill>
                  <a:srgbClr val="333333"/>
                </a:solidFill>
                <a:latin typeface="Ubuntu"/>
              </a:rPr>
              <a:t>Dobelli</a:t>
            </a:r>
            <a:r>
              <a:rPr lang="lv-LV" sz="2000" dirty="0">
                <a:solidFill>
                  <a:srgbClr val="333333"/>
                </a:solidFill>
                <a:latin typeface="Ubuntu"/>
              </a:rPr>
              <a:t> atjautīgās pārdomas par biežākajām domāšanas kļūdām. Tomēr, pat ņemot vērā </a:t>
            </a:r>
            <a:r>
              <a:rPr lang="lv-LV" sz="2000" dirty="0" err="1">
                <a:solidFill>
                  <a:srgbClr val="333333"/>
                </a:solidFill>
                <a:latin typeface="Ubuntu"/>
              </a:rPr>
              <a:t>Dobelli</a:t>
            </a:r>
            <a:r>
              <a:rPr lang="lv-LV" sz="2000" dirty="0">
                <a:solidFill>
                  <a:srgbClr val="333333"/>
                </a:solidFill>
                <a:latin typeface="Ubuntu"/>
              </a:rPr>
              <a:t> ieteikumus skaidrai domāšanai, vēl nav garantijas, ka viss dzīvē iet gludi. Izrādās: ceļā no domāšanas uz rīcību slēpjas jauni slazdi. Laimīgā kārtā tos var apiet. Ja zina, KĀ - un to Rolfs </a:t>
            </a:r>
            <a:r>
              <a:rPr lang="lv-LV" sz="2000" dirty="0" err="1">
                <a:solidFill>
                  <a:srgbClr val="333333"/>
                </a:solidFill>
                <a:latin typeface="Ubuntu"/>
              </a:rPr>
              <a:t>Dobelli</a:t>
            </a:r>
            <a:r>
              <a:rPr lang="lv-LV" sz="2000" dirty="0">
                <a:solidFill>
                  <a:srgbClr val="333333"/>
                </a:solidFill>
                <a:latin typeface="Ubuntu"/>
              </a:rPr>
              <a:t> atklāj savas grāmatās.</a:t>
            </a:r>
            <a:endParaRPr lang="lv-LV" sz="2000" dirty="0"/>
          </a:p>
        </p:txBody>
      </p:sp>
    </p:spTree>
    <p:extLst>
      <p:ext uri="{BB962C8B-B14F-4D97-AF65-F5344CB8AC3E}">
        <p14:creationId xmlns:p14="http://schemas.microsoft.com/office/powerpoint/2010/main" val="3111672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a:t>21 lekcija 21.gadsimtam</a:t>
            </a:r>
            <a:br>
              <a:rPr lang="lv-LV" dirty="0"/>
            </a:br>
            <a:endParaRPr lang="en-US" dirty="0"/>
          </a:p>
        </p:txBody>
      </p:sp>
      <p:pic>
        <p:nvPicPr>
          <p:cNvPr id="4" name="Satura vietturis 3"/>
          <p:cNvPicPr>
            <a:picLocks noGrp="1" noChangeAspect="1"/>
          </p:cNvPicPr>
          <p:nvPr>
            <p:ph idx="1"/>
          </p:nvPr>
        </p:nvPicPr>
        <p:blipFill>
          <a:blip r:embed="rId2"/>
          <a:stretch>
            <a:fillRect/>
          </a:stretch>
        </p:blipFill>
        <p:spPr>
          <a:xfrm rot="485421">
            <a:off x="7841951" y="1559066"/>
            <a:ext cx="2980266" cy="4470400"/>
          </a:xfrm>
          <a:prstGeom prst="rect">
            <a:avLst/>
          </a:prstGeom>
        </p:spPr>
      </p:pic>
      <p:sp>
        <p:nvSpPr>
          <p:cNvPr id="5" name="Taisnstūris 4"/>
          <p:cNvSpPr/>
          <p:nvPr/>
        </p:nvSpPr>
        <p:spPr>
          <a:xfrm>
            <a:off x="1117309" y="2057400"/>
            <a:ext cx="4959953" cy="2862322"/>
          </a:xfrm>
          <a:prstGeom prst="rect">
            <a:avLst/>
          </a:prstGeom>
        </p:spPr>
        <p:txBody>
          <a:bodyPr wrap="square">
            <a:spAutoFit/>
          </a:bodyPr>
          <a:lstStyle/>
          <a:p>
            <a:pPr algn="just"/>
            <a:r>
              <a:rPr lang="lv-LV" sz="2000" dirty="0">
                <a:solidFill>
                  <a:srgbClr val="333333"/>
                </a:solidFill>
                <a:latin typeface="Ubuntu"/>
              </a:rPr>
              <a:t>“21 lekcija 21.gadsimtam” nav tā grāmata, kas tūlīt un pilnībā maina uzskatus par pasauli. Taču cilvēks, kurš to būs izlasījis kļūs ne tikai zinošāks, bet arī</a:t>
            </a:r>
            <a:br>
              <a:rPr lang="lv-LV" sz="2000" dirty="0"/>
            </a:br>
            <a:r>
              <a:rPr lang="lv-LV" sz="2000" dirty="0">
                <a:solidFill>
                  <a:srgbClr val="333333"/>
                </a:solidFill>
                <a:latin typeface="Ubuntu"/>
              </a:rPr>
              <a:t>gudrāks, pat viedāks. Gatavāks nākotnei, kas jau klauvē pie mūsu durvīm. Domāta katram, kurš interesējas par politiku un tehnoloģijām, bet nevēlas, ka tās viņu izmanto un manipulē.</a:t>
            </a:r>
            <a:endParaRPr lang="lv-LV" sz="2000" dirty="0"/>
          </a:p>
        </p:txBody>
      </p:sp>
    </p:spTree>
    <p:extLst>
      <p:ext uri="{BB962C8B-B14F-4D97-AF65-F5344CB8AC3E}">
        <p14:creationId xmlns:p14="http://schemas.microsoft.com/office/powerpoint/2010/main" val="1097249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p:txBody>
          <a:bodyPr/>
          <a:lstStyle/>
          <a:p>
            <a:r>
              <a:rPr lang="pt-BR" dirty="0"/>
              <a:t>Homo Deus. Cilvēces īsā nākotne</a:t>
            </a:r>
            <a:br>
              <a:rPr lang="pt-BR" dirty="0"/>
            </a:br>
            <a:endParaRPr lang="lv-LV" dirty="0"/>
          </a:p>
        </p:txBody>
      </p:sp>
      <p:pic>
        <p:nvPicPr>
          <p:cNvPr id="4" name="Satura vietturis 3"/>
          <p:cNvPicPr>
            <a:picLocks noGrp="1" noChangeAspect="1"/>
          </p:cNvPicPr>
          <p:nvPr>
            <p:ph idx="1"/>
          </p:nvPr>
        </p:nvPicPr>
        <p:blipFill>
          <a:blip r:embed="rId2"/>
          <a:stretch>
            <a:fillRect/>
          </a:stretch>
        </p:blipFill>
        <p:spPr>
          <a:xfrm rot="20814652">
            <a:off x="1446212" y="1905000"/>
            <a:ext cx="2910050" cy="4470400"/>
          </a:xfrm>
          <a:prstGeom prst="rect">
            <a:avLst/>
          </a:prstGeom>
        </p:spPr>
      </p:pic>
      <p:sp>
        <p:nvSpPr>
          <p:cNvPr id="5" name="Taisnstūris 4"/>
          <p:cNvSpPr/>
          <p:nvPr/>
        </p:nvSpPr>
        <p:spPr>
          <a:xfrm>
            <a:off x="5637212" y="1981200"/>
            <a:ext cx="5483225" cy="3170099"/>
          </a:xfrm>
          <a:prstGeom prst="rect">
            <a:avLst/>
          </a:prstGeom>
        </p:spPr>
        <p:txBody>
          <a:bodyPr wrap="square">
            <a:spAutoFit/>
          </a:bodyPr>
          <a:lstStyle/>
          <a:p>
            <a:pPr algn="just"/>
            <a:r>
              <a:rPr lang="lv-LV" sz="2000" dirty="0">
                <a:solidFill>
                  <a:srgbClr val="333333"/>
                </a:solidFill>
                <a:latin typeface="Ubuntu"/>
              </a:rPr>
              <a:t>Grāmatā HOMO DEUS autors pārsteidzošā, provokatīvā un aizraujošā veidā stāsta, kā tehnoloģijas maina mūsu sabiedrību un ar kādiem izaicinājumiem cilvēce saskarsies jau tuvākajā nākotnē.</a:t>
            </a:r>
            <a:r>
              <a:rPr lang="en-US" sz="2000" dirty="0">
                <a:solidFill>
                  <a:srgbClr val="333333"/>
                </a:solidFill>
                <a:latin typeface="Ubuntu"/>
              </a:rPr>
              <a:t> </a:t>
            </a:r>
          </a:p>
          <a:p>
            <a:pPr algn="just"/>
            <a:r>
              <a:rPr lang="lv-LV" sz="2000" dirty="0" err="1">
                <a:solidFill>
                  <a:srgbClr val="333333"/>
                </a:solidFill>
                <a:latin typeface="Ubuntu"/>
              </a:rPr>
              <a:t>Homo</a:t>
            </a:r>
            <a:r>
              <a:rPr lang="lv-LV" sz="2000" dirty="0">
                <a:solidFill>
                  <a:srgbClr val="333333"/>
                </a:solidFill>
                <a:latin typeface="Ubuntu"/>
              </a:rPr>
              <a:t> </a:t>
            </a:r>
            <a:r>
              <a:rPr lang="lv-LV" sz="2000" dirty="0" err="1">
                <a:solidFill>
                  <a:srgbClr val="333333"/>
                </a:solidFill>
                <a:latin typeface="Ubuntu"/>
              </a:rPr>
              <a:t>Deus</a:t>
            </a:r>
            <a:r>
              <a:rPr lang="lv-LV" sz="2000" dirty="0">
                <a:solidFill>
                  <a:srgbClr val="333333"/>
                </a:solidFill>
                <a:latin typeface="Ubuntu"/>
              </a:rPr>
              <a:t> jūs satrieks. </a:t>
            </a:r>
            <a:r>
              <a:rPr lang="lv-LV" sz="2000" dirty="0" err="1">
                <a:solidFill>
                  <a:srgbClr val="333333"/>
                </a:solidFill>
                <a:latin typeface="Ubuntu"/>
              </a:rPr>
              <a:t>Homo</a:t>
            </a:r>
            <a:r>
              <a:rPr lang="lv-LV" sz="2000" dirty="0">
                <a:solidFill>
                  <a:srgbClr val="333333"/>
                </a:solidFill>
                <a:latin typeface="Ubuntu"/>
              </a:rPr>
              <a:t> </a:t>
            </a:r>
            <a:r>
              <a:rPr lang="lv-LV" sz="2000" dirty="0" err="1">
                <a:solidFill>
                  <a:srgbClr val="333333"/>
                </a:solidFill>
                <a:latin typeface="Ubuntu"/>
              </a:rPr>
              <a:t>Deus</a:t>
            </a:r>
            <a:r>
              <a:rPr lang="lv-LV" sz="2000" dirty="0">
                <a:solidFill>
                  <a:srgbClr val="333333"/>
                </a:solidFill>
                <a:latin typeface="Ubuntu"/>
              </a:rPr>
              <a:t> jūs izklaidēs. Un vēl svarīgāk - </a:t>
            </a:r>
            <a:r>
              <a:rPr lang="lv-LV" sz="2000" dirty="0" err="1">
                <a:solidFill>
                  <a:srgbClr val="333333"/>
                </a:solidFill>
                <a:latin typeface="Ubuntu"/>
              </a:rPr>
              <a:t>Homo</a:t>
            </a:r>
            <a:r>
              <a:rPr lang="lv-LV" sz="2000" dirty="0">
                <a:solidFill>
                  <a:srgbClr val="333333"/>
                </a:solidFill>
                <a:latin typeface="Ubuntu"/>
              </a:rPr>
              <a:t> </a:t>
            </a:r>
            <a:r>
              <a:rPr lang="lv-LV" sz="2000" dirty="0" err="1">
                <a:solidFill>
                  <a:srgbClr val="333333"/>
                </a:solidFill>
                <a:latin typeface="Ubuntu"/>
              </a:rPr>
              <a:t>Deus</a:t>
            </a:r>
            <a:r>
              <a:rPr lang="lv-LV" sz="2000" dirty="0">
                <a:solidFill>
                  <a:srgbClr val="333333"/>
                </a:solidFill>
                <a:latin typeface="Ubuntu"/>
              </a:rPr>
              <a:t> liks domāt tā, kā iepriekš nekad neesat domājis.</a:t>
            </a:r>
            <a:r>
              <a:rPr lang="en-US" sz="2000" dirty="0">
                <a:solidFill>
                  <a:srgbClr val="333333"/>
                </a:solidFill>
                <a:latin typeface="Ubuntu"/>
              </a:rPr>
              <a:t> </a:t>
            </a:r>
            <a:r>
              <a:rPr lang="lv-LV" sz="2000" dirty="0">
                <a:solidFill>
                  <a:srgbClr val="333333"/>
                </a:solidFill>
                <a:latin typeface="Ubuntu"/>
              </a:rPr>
              <a:t>/Daniels </a:t>
            </a:r>
            <a:r>
              <a:rPr lang="lv-LV" sz="2000" dirty="0" err="1">
                <a:solidFill>
                  <a:srgbClr val="333333"/>
                </a:solidFill>
                <a:latin typeface="Ubuntu"/>
              </a:rPr>
              <a:t>Kānemans</a:t>
            </a:r>
            <a:r>
              <a:rPr lang="lv-LV" sz="2000" dirty="0">
                <a:solidFill>
                  <a:srgbClr val="333333"/>
                </a:solidFill>
                <a:latin typeface="Ubuntu"/>
              </a:rPr>
              <a:t>, Nobela prēmijas laureāts ekonomikā</a:t>
            </a:r>
            <a:r>
              <a:rPr lang="en-US" sz="2000" dirty="0">
                <a:solidFill>
                  <a:srgbClr val="333333"/>
                </a:solidFill>
                <a:latin typeface="Ubuntu"/>
              </a:rPr>
              <a:t>/</a:t>
            </a:r>
            <a:endParaRPr lang="lv-LV" sz="2000" dirty="0"/>
          </a:p>
        </p:txBody>
      </p:sp>
    </p:spTree>
    <p:extLst>
      <p:ext uri="{BB962C8B-B14F-4D97-AF65-F5344CB8AC3E}">
        <p14:creationId xmlns:p14="http://schemas.microsoft.com/office/powerpoint/2010/main" val="1039275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p:txBody>
          <a:bodyPr/>
          <a:lstStyle/>
          <a:p>
            <a:r>
              <a:rPr lang="lv-LV" dirty="0"/>
              <a:t>Rūpēs par dvēseli</a:t>
            </a:r>
            <a:br>
              <a:rPr lang="lv-LV" dirty="0"/>
            </a:br>
            <a:endParaRPr lang="lv-LV" dirty="0"/>
          </a:p>
        </p:txBody>
      </p:sp>
      <p:pic>
        <p:nvPicPr>
          <p:cNvPr id="4" name="Satura vietturis 3"/>
          <p:cNvPicPr>
            <a:picLocks noGrp="1" noChangeAspect="1"/>
          </p:cNvPicPr>
          <p:nvPr>
            <p:ph idx="1"/>
          </p:nvPr>
        </p:nvPicPr>
        <p:blipFill>
          <a:blip r:embed="rId2"/>
          <a:stretch>
            <a:fillRect/>
          </a:stretch>
        </p:blipFill>
        <p:spPr>
          <a:xfrm rot="892822">
            <a:off x="7687584" y="1508986"/>
            <a:ext cx="2840679" cy="4470400"/>
          </a:xfrm>
          <a:prstGeom prst="rect">
            <a:avLst/>
          </a:prstGeom>
        </p:spPr>
      </p:pic>
      <p:sp>
        <p:nvSpPr>
          <p:cNvPr id="5" name="Taisnstūris 4"/>
          <p:cNvSpPr/>
          <p:nvPr/>
        </p:nvSpPr>
        <p:spPr>
          <a:xfrm>
            <a:off x="760413" y="1981200"/>
            <a:ext cx="4952999" cy="3785652"/>
          </a:xfrm>
          <a:prstGeom prst="rect">
            <a:avLst/>
          </a:prstGeom>
        </p:spPr>
        <p:txBody>
          <a:bodyPr wrap="square">
            <a:spAutoFit/>
          </a:bodyPr>
          <a:lstStyle/>
          <a:p>
            <a:pPr algn="just"/>
            <a:r>
              <a:rPr lang="lv-LV" sz="2000" dirty="0">
                <a:solidFill>
                  <a:srgbClr val="333333"/>
                </a:solidFill>
                <a:latin typeface="Ubuntu"/>
                <a:cs typeface="Times New Roman" panose="02020603050405020304" pitchFamily="18" charset="0"/>
              </a:rPr>
              <a:t>Izcilais psihoterapeits Tomass Mūrs nesola, ka visas dvēseles pretrunas un ievainojumus ir iespējams izdziedināt, taču tos var harmonizēt un izturēt, ja vien iemācāmies atklāt labo un noderīgo pašās nepatīkamākajās dzīves izpausmēs. </a:t>
            </a:r>
          </a:p>
          <a:p>
            <a:pPr algn="just"/>
            <a:r>
              <a:rPr lang="lv-LV" sz="2000" dirty="0">
                <a:solidFill>
                  <a:srgbClr val="333333"/>
                </a:solidFill>
                <a:latin typeface="Ubuntu"/>
                <a:cs typeface="Times New Roman" panose="02020603050405020304" pitchFamily="18" charset="0"/>
              </a:rPr>
              <a:t>Iebilstot šī brīža psiholoģijas pamatnostādnēm, tostarp pieņēmumam, ka mēs lielā mērā kontrolējam savu dzīvi, Mūrs mudina mūs “ļaut dvēselei runāt un atklāties tādai, kāda tā ir, nevis tādai, kādu mēs vēlētos to redzēt”.</a:t>
            </a:r>
            <a:endParaRPr lang="lv-LV" sz="2000" dirty="0">
              <a:latin typeface="Ubuntu"/>
              <a:cs typeface="Times New Roman" panose="02020603050405020304" pitchFamily="18" charset="0"/>
            </a:endParaRPr>
          </a:p>
        </p:txBody>
      </p:sp>
    </p:spTree>
    <p:extLst>
      <p:ext uri="{BB962C8B-B14F-4D97-AF65-F5344CB8AC3E}">
        <p14:creationId xmlns:p14="http://schemas.microsoft.com/office/powerpoint/2010/main" val="3621845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err="1"/>
              <a:t>Koučinga</a:t>
            </a:r>
            <a:r>
              <a:rPr lang="lv-LV" dirty="0"/>
              <a:t> tehnikas</a:t>
            </a:r>
          </a:p>
        </p:txBody>
      </p:sp>
      <p:sp>
        <p:nvSpPr>
          <p:cNvPr id="3" name="Content Placeholder 2"/>
          <p:cNvSpPr>
            <a:spLocks noGrp="1"/>
          </p:cNvSpPr>
          <p:nvPr>
            <p:ph idx="1"/>
          </p:nvPr>
        </p:nvSpPr>
        <p:spPr>
          <a:xfrm>
            <a:off x="5789612" y="1752600"/>
            <a:ext cx="5485050" cy="4688292"/>
          </a:xfrm>
        </p:spPr>
        <p:txBody>
          <a:bodyPr>
            <a:normAutofit fontScale="92500" lnSpcReduction="10000"/>
          </a:bodyPr>
          <a:lstStyle/>
          <a:p>
            <a:pPr marL="0" indent="0" algn="just">
              <a:buNone/>
            </a:pPr>
            <a:r>
              <a:rPr lang="lv-LV" sz="2000" dirty="0">
                <a:solidFill>
                  <a:schemeClr val="tx1">
                    <a:lumMod val="65000"/>
                    <a:lumOff val="35000"/>
                  </a:schemeClr>
                </a:solidFill>
                <a:latin typeface="Ubuntu"/>
              </a:rPr>
              <a:t>Personīgā attīstība ir spēcīgs process, kas var nodrošināt dziļas pozitīvas un ilgstošas pārmaiņas tajā, kā mēs redzam sevi un pasauli. Cilvēkiem, kuri nodarbojas ar personīgo izaugsmi, vai profesionāļiem, kuri palīdz citiem to darīt ekoloģiskā veidā, ik pa laikam nākas meklēt jaunas metodes, lai turpinātu veiksmīgi iesākto.</a:t>
            </a:r>
          </a:p>
          <a:p>
            <a:pPr marL="0" indent="0" algn="just">
              <a:buNone/>
            </a:pPr>
            <a:r>
              <a:rPr lang="lv-LV" sz="2000" dirty="0" err="1">
                <a:solidFill>
                  <a:schemeClr val="tx1">
                    <a:lumMod val="65000"/>
                    <a:lumOff val="35000"/>
                  </a:schemeClr>
                </a:solidFill>
                <a:latin typeface="Ubuntu"/>
              </a:rPr>
              <a:t>Koučings</a:t>
            </a:r>
            <a:r>
              <a:rPr lang="lv-LV" sz="2000" dirty="0">
                <a:solidFill>
                  <a:schemeClr val="tx1">
                    <a:lumMod val="65000"/>
                    <a:lumOff val="35000"/>
                  </a:schemeClr>
                </a:solidFill>
                <a:latin typeface="Ubuntu"/>
              </a:rPr>
              <a:t> kā individuālais, komandu un biznesa izaugsmes rīks jau ir ieņēmis spēcīgu pozīciju biznesa vidē un turpina attīstīties dažādos virzienos. </a:t>
            </a:r>
            <a:r>
              <a:rPr lang="lv-LV" sz="2000" dirty="0" err="1">
                <a:solidFill>
                  <a:schemeClr val="tx1">
                    <a:lumMod val="65000"/>
                    <a:lumOff val="35000"/>
                  </a:schemeClr>
                </a:solidFill>
                <a:latin typeface="Ubuntu"/>
              </a:rPr>
              <a:t>Koučinga</a:t>
            </a:r>
            <a:r>
              <a:rPr lang="lv-LV" sz="2000" dirty="0">
                <a:solidFill>
                  <a:schemeClr val="tx1">
                    <a:lumMod val="65000"/>
                    <a:lumOff val="35000"/>
                  </a:schemeClr>
                </a:solidFill>
                <a:latin typeface="Ubuntu"/>
              </a:rPr>
              <a:t> instrumentu galvenais uzdevums ir atbalstīt un palīdzēt cilvēkiem izprast sevi, atklāt savus talantus, pārvarēt uzskatu ierobežojumus un atrast patieso motivāciju, lai spertu pirmo soli vai turpinātu darīt.</a:t>
            </a:r>
          </a:p>
        </p:txBody>
      </p:sp>
      <p:pic>
        <p:nvPicPr>
          <p:cNvPr id="4" name="Picture 3"/>
          <p:cNvPicPr>
            <a:picLocks noChangeAspect="1"/>
          </p:cNvPicPr>
          <p:nvPr/>
        </p:nvPicPr>
        <p:blipFill>
          <a:blip r:embed="rId2"/>
          <a:stretch>
            <a:fillRect/>
          </a:stretch>
        </p:blipFill>
        <p:spPr>
          <a:xfrm rot="21031172">
            <a:off x="1470160" y="2115547"/>
            <a:ext cx="2897746" cy="4114800"/>
          </a:xfrm>
          <a:prstGeom prst="rect">
            <a:avLst/>
          </a:prstGeom>
        </p:spPr>
      </p:pic>
    </p:spTree>
    <p:extLst>
      <p:ext uri="{BB962C8B-B14F-4D97-AF65-F5344CB8AC3E}">
        <p14:creationId xmlns:p14="http://schemas.microsoft.com/office/powerpoint/2010/main" val="510859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a:t>Esi/spēles lieliem un maziem</a:t>
            </a:r>
          </a:p>
        </p:txBody>
      </p:sp>
      <p:sp>
        <p:nvSpPr>
          <p:cNvPr id="3" name="Content Placeholder 2"/>
          <p:cNvSpPr>
            <a:spLocks noGrp="1"/>
          </p:cNvSpPr>
          <p:nvPr>
            <p:ph idx="1"/>
          </p:nvPr>
        </p:nvSpPr>
        <p:spPr>
          <a:xfrm>
            <a:off x="6018213" y="1981200"/>
            <a:ext cx="5256450" cy="4470400"/>
          </a:xfrm>
        </p:spPr>
        <p:txBody>
          <a:bodyPr>
            <a:normAutofit/>
          </a:bodyPr>
          <a:lstStyle/>
          <a:p>
            <a:pPr marL="0" indent="0" algn="just">
              <a:buNone/>
            </a:pPr>
            <a:r>
              <a:rPr lang="lv-LV" sz="2000" dirty="0">
                <a:solidFill>
                  <a:schemeClr val="tx1">
                    <a:lumMod val="65000"/>
                    <a:lumOff val="35000"/>
                  </a:schemeClr>
                </a:solidFill>
                <a:latin typeface="Ubuntu"/>
              </a:rPr>
              <a:t>Grāmatas saturā spēles, metodes, idejas emocionālās un sociālās inteliģences attīstīšanai, kuras pielietojamas un piemērotas dažādiem emociju, izjūtu, vajadzību mirkļiem.</a:t>
            </a:r>
          </a:p>
          <a:p>
            <a:pPr marL="0" indent="0" algn="just">
              <a:buNone/>
            </a:pPr>
            <a:r>
              <a:rPr lang="lv-LV" sz="2000" dirty="0">
                <a:solidFill>
                  <a:schemeClr val="tx1">
                    <a:lumMod val="65000"/>
                    <a:lumOff val="35000"/>
                  </a:schemeClr>
                </a:solidFill>
                <a:latin typeface="Ubuntu"/>
              </a:rPr>
              <a:t>Mammām, tētiem, vecvecākiem, skolēniem un skolotājiem, uzņēmējiem, biznesmeņiem, savas dzīves veidotājiem.</a:t>
            </a:r>
          </a:p>
          <a:p>
            <a:pPr marL="0" indent="0" algn="just">
              <a:buNone/>
            </a:pPr>
            <a:r>
              <a:rPr lang="lv-LV" sz="2000" dirty="0">
                <a:solidFill>
                  <a:schemeClr val="tx1">
                    <a:lumMod val="65000"/>
                    <a:lumOff val="35000"/>
                  </a:schemeClr>
                </a:solidFill>
                <a:latin typeface="Ubuntu"/>
              </a:rPr>
              <a:t>Iekļautas valsts izglītības politikas tikumu vadlīnijas saskaņā ar Skola 2030 standartiem.</a:t>
            </a:r>
          </a:p>
        </p:txBody>
      </p:sp>
      <p:pic>
        <p:nvPicPr>
          <p:cNvPr id="4" name="Picture 3"/>
          <p:cNvPicPr>
            <a:picLocks noChangeAspect="1"/>
          </p:cNvPicPr>
          <p:nvPr/>
        </p:nvPicPr>
        <p:blipFill>
          <a:blip r:embed="rId2"/>
          <a:stretch>
            <a:fillRect/>
          </a:stretch>
        </p:blipFill>
        <p:spPr>
          <a:xfrm rot="20558888">
            <a:off x="1531747" y="2727575"/>
            <a:ext cx="3010623" cy="3219051"/>
          </a:xfrm>
          <a:prstGeom prst="rect">
            <a:avLst/>
          </a:prstGeom>
        </p:spPr>
      </p:pic>
    </p:spTree>
    <p:extLst>
      <p:ext uri="{BB962C8B-B14F-4D97-AF65-F5344CB8AC3E}">
        <p14:creationId xmlns:p14="http://schemas.microsoft.com/office/powerpoint/2010/main" val="1040459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117309" y="609600"/>
            <a:ext cx="10157354" cy="1600200"/>
          </a:xfrm>
        </p:spPr>
        <p:txBody>
          <a:bodyPr>
            <a:normAutofit/>
          </a:bodyPr>
          <a:lstStyle/>
          <a:p>
            <a:pPr algn="ctr"/>
            <a:r>
              <a:rPr lang="lv-LV" dirty="0"/>
              <a:t>Gaidām Jūs bibliotēkā!</a:t>
            </a:r>
            <a:br>
              <a:rPr lang="lv-LV" dirty="0"/>
            </a:br>
            <a:endParaRPr lang="lv-LV" dirty="0"/>
          </a:p>
        </p:txBody>
      </p:sp>
      <p:sp>
        <p:nvSpPr>
          <p:cNvPr id="3" name="Satura vietturis 2"/>
          <p:cNvSpPr>
            <a:spLocks noGrp="1"/>
          </p:cNvSpPr>
          <p:nvPr>
            <p:ph idx="1"/>
          </p:nvPr>
        </p:nvSpPr>
        <p:spPr>
          <a:xfrm>
            <a:off x="2894013" y="2362200"/>
            <a:ext cx="6324600" cy="3810000"/>
          </a:xfrm>
        </p:spPr>
        <p:txBody>
          <a:bodyPr/>
          <a:lstStyle/>
          <a:p>
            <a:pPr algn="ctr"/>
            <a:r>
              <a:rPr lang="lv-LV" dirty="0"/>
              <a:t>Pirmdiena	8:30 - 17:00</a:t>
            </a:r>
          </a:p>
          <a:p>
            <a:pPr algn="ctr"/>
            <a:r>
              <a:rPr lang="lv-LV" dirty="0"/>
              <a:t>Otrdiena	8:30 - 17:30</a:t>
            </a:r>
          </a:p>
          <a:p>
            <a:pPr algn="ctr"/>
            <a:r>
              <a:rPr lang="lv-LV" dirty="0"/>
              <a:t>Trešdiena	8:30 - 17:00</a:t>
            </a:r>
          </a:p>
          <a:p>
            <a:pPr algn="ctr"/>
            <a:r>
              <a:rPr lang="lv-LV" dirty="0"/>
              <a:t>Ceturtdiena	8:30 - 16:30</a:t>
            </a:r>
          </a:p>
          <a:p>
            <a:pPr algn="ctr"/>
            <a:r>
              <a:rPr lang="lv-LV" dirty="0"/>
              <a:t>Piektdiena	8:30 - 17:00</a:t>
            </a:r>
          </a:p>
        </p:txBody>
      </p:sp>
    </p:spTree>
    <p:extLst>
      <p:ext uri="{BB962C8B-B14F-4D97-AF65-F5344CB8AC3E}">
        <p14:creationId xmlns:p14="http://schemas.microsoft.com/office/powerpoint/2010/main" val="965302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a:t>Ģeogrāfija 8.kl.</a:t>
            </a:r>
          </a:p>
        </p:txBody>
      </p:sp>
      <p:sp>
        <p:nvSpPr>
          <p:cNvPr id="3" name="Content Placeholder 2"/>
          <p:cNvSpPr>
            <a:spLocks noGrp="1"/>
          </p:cNvSpPr>
          <p:nvPr>
            <p:ph idx="1"/>
          </p:nvPr>
        </p:nvSpPr>
        <p:spPr>
          <a:xfrm>
            <a:off x="5713412" y="1701800"/>
            <a:ext cx="5561250" cy="4470400"/>
          </a:xfrm>
        </p:spPr>
        <p:txBody>
          <a:bodyPr>
            <a:normAutofit/>
          </a:bodyPr>
          <a:lstStyle/>
          <a:p>
            <a:pPr marL="0" indent="0" algn="just">
              <a:buNone/>
            </a:pPr>
            <a:r>
              <a:rPr lang="lv-LV" sz="2000" dirty="0">
                <a:solidFill>
                  <a:schemeClr val="tx1">
                    <a:lumMod val="65000"/>
                    <a:lumOff val="35000"/>
                  </a:schemeClr>
                </a:solidFill>
                <a:latin typeface="Ubuntu"/>
              </a:rPr>
              <a:t>Šī grāmata turpina ģeogrāfijas mācību izdevumu sēriju, kuri veidoti atbilstoši aktuālajai kompetenču pieejai mācību saturā, lai palīdzētu īstenot valsts pamatizglītības standartā noteiktos plānotos skolēnam sasniedzamos rezultātus dabaszinātņu mācību jomā.</a:t>
            </a:r>
          </a:p>
          <a:p>
            <a:pPr marL="0" indent="0" algn="just">
              <a:buNone/>
            </a:pPr>
            <a:r>
              <a:rPr lang="lv-LV" sz="2000" dirty="0">
                <a:solidFill>
                  <a:schemeClr val="tx1">
                    <a:lumMod val="65000"/>
                    <a:lumOff val="35000"/>
                  </a:schemeClr>
                </a:solidFill>
                <a:latin typeface="Ubuntu"/>
              </a:rPr>
              <a:t>Grāmata “Ģeogrāfija 8. klasei” veidota atbilstoši projektā “Kompetenču pieeja mācību saturā” izstrādātajam mācību priekšmeta programmas paraugam un paredzēta 70 mācību stundām.</a:t>
            </a:r>
          </a:p>
        </p:txBody>
      </p:sp>
      <p:pic>
        <p:nvPicPr>
          <p:cNvPr id="4" name="Picture 3"/>
          <p:cNvPicPr>
            <a:picLocks noChangeAspect="1"/>
          </p:cNvPicPr>
          <p:nvPr/>
        </p:nvPicPr>
        <p:blipFill>
          <a:blip r:embed="rId2"/>
          <a:stretch>
            <a:fillRect/>
          </a:stretch>
        </p:blipFill>
        <p:spPr>
          <a:xfrm rot="21068256">
            <a:off x="1417952" y="2024297"/>
            <a:ext cx="2857500" cy="4124325"/>
          </a:xfrm>
          <a:prstGeom prst="rect">
            <a:avLst/>
          </a:prstGeom>
        </p:spPr>
      </p:pic>
    </p:spTree>
    <p:extLst>
      <p:ext uri="{BB962C8B-B14F-4D97-AF65-F5344CB8AC3E}">
        <p14:creationId xmlns:p14="http://schemas.microsoft.com/office/powerpoint/2010/main" val="2379863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7309" y="76200"/>
            <a:ext cx="10157354" cy="1066800"/>
          </a:xfrm>
        </p:spPr>
        <p:txBody>
          <a:bodyPr/>
          <a:lstStyle/>
          <a:p>
            <a:r>
              <a:rPr lang="lv-LV" dirty="0"/>
              <a:t>Fizika 9. klasei. </a:t>
            </a:r>
            <a:endParaRPr lang="lv-LV" b="1" cap="all" dirty="0"/>
          </a:p>
        </p:txBody>
      </p:sp>
      <p:pic>
        <p:nvPicPr>
          <p:cNvPr id="4" name="Content Placeholder 3"/>
          <p:cNvPicPr>
            <a:picLocks noGrp="1" noChangeAspect="1"/>
          </p:cNvPicPr>
          <p:nvPr>
            <p:ph idx="1"/>
          </p:nvPr>
        </p:nvPicPr>
        <p:blipFill>
          <a:blip r:embed="rId2"/>
          <a:stretch>
            <a:fillRect/>
          </a:stretch>
        </p:blipFill>
        <p:spPr>
          <a:xfrm rot="21008895">
            <a:off x="868466" y="1686828"/>
            <a:ext cx="2857500" cy="4181475"/>
          </a:xfrm>
          <a:prstGeom prst="rect">
            <a:avLst/>
          </a:prstGeom>
        </p:spPr>
      </p:pic>
      <p:sp>
        <p:nvSpPr>
          <p:cNvPr id="5" name="Rectangle 4"/>
          <p:cNvSpPr/>
          <p:nvPr/>
        </p:nvSpPr>
        <p:spPr>
          <a:xfrm>
            <a:off x="5027612" y="1752600"/>
            <a:ext cx="6400800" cy="4708981"/>
          </a:xfrm>
          <a:prstGeom prst="rect">
            <a:avLst/>
          </a:prstGeom>
        </p:spPr>
        <p:txBody>
          <a:bodyPr wrap="square">
            <a:spAutoFit/>
          </a:bodyPr>
          <a:lstStyle/>
          <a:p>
            <a:pPr algn="just"/>
            <a:r>
              <a:rPr lang="lv-LV" sz="2000" dirty="0">
                <a:solidFill>
                  <a:schemeClr val="tx1">
                    <a:lumMod val="65000"/>
                    <a:lumOff val="35000"/>
                  </a:schemeClr>
                </a:solidFill>
                <a:latin typeface="Ubuntu"/>
              </a:rPr>
              <a:t>Mācību grāmatā realizēta lietpratības pieeja mācību saturam. Grāmata atbilst valsts pamatizglītības standartam fizikā pamatskolai un Skola 2030 fizikas mācību priekšmeta programmas paraugam.</a:t>
            </a:r>
          </a:p>
          <a:p>
            <a:pPr algn="just"/>
            <a:r>
              <a:rPr lang="lv-LV" sz="2000" dirty="0">
                <a:solidFill>
                  <a:schemeClr val="tx1">
                    <a:lumMod val="65000"/>
                    <a:lumOff val="35000"/>
                  </a:schemeClr>
                </a:solidFill>
                <a:latin typeface="Ubuntu"/>
              </a:rPr>
              <a:t>Daudzveidīgais un bagātīgi ilustrētais mācību satura izklāsts, kas ietver dabaszinātņu mācību jomas lielās idejas, motivē skolēnus mācīties, rosina veikt eksperimentus un apgūt pētnieciskās darbības iemaņas.</a:t>
            </a:r>
          </a:p>
          <a:p>
            <a:pPr algn="just"/>
            <a:r>
              <a:rPr lang="lv-LV" sz="2000" dirty="0">
                <a:solidFill>
                  <a:schemeClr val="tx1">
                    <a:lumMod val="65000"/>
                    <a:lumOff val="35000"/>
                  </a:schemeClr>
                </a:solidFill>
                <a:latin typeface="Ubuntu"/>
              </a:rPr>
              <a:t>Grāmatā iekļauti arī laboratorijas darbi, aprēķinu un dažādu domāšanas līmeņu uzdevumi, saites uz interaktīvajiem mācību materiāliem, ieteikumi skolēna pašnovērtējumam.</a:t>
            </a:r>
          </a:p>
          <a:p>
            <a:pPr algn="just"/>
            <a:r>
              <a:rPr lang="lv-LV" sz="2000" dirty="0">
                <a:solidFill>
                  <a:schemeClr val="tx1">
                    <a:lumMod val="65000"/>
                    <a:lumOff val="35000"/>
                  </a:schemeClr>
                </a:solidFill>
                <a:latin typeface="Ubuntu"/>
              </a:rPr>
              <a:t>Grāmatai ir digitāls </a:t>
            </a:r>
            <a:r>
              <a:rPr lang="lv-LV" sz="2000" dirty="0" err="1">
                <a:solidFill>
                  <a:schemeClr val="tx1">
                    <a:lumMod val="65000"/>
                    <a:lumOff val="35000"/>
                  </a:schemeClr>
                </a:solidFill>
                <a:latin typeface="Ubuntu"/>
              </a:rPr>
              <a:t>papildsaturs</a:t>
            </a:r>
            <a:r>
              <a:rPr lang="lv-LV" sz="2000" dirty="0">
                <a:solidFill>
                  <a:schemeClr val="tx1">
                    <a:lumMod val="65000"/>
                    <a:lumOff val="35000"/>
                  </a:schemeClr>
                </a:solidFill>
                <a:latin typeface="Ubuntu"/>
              </a:rPr>
              <a:t>, kas ļaus aplūkot videomateriālus un izpildīt vingrināšanās uzdevumus.</a:t>
            </a:r>
            <a:endParaRPr lang="lv-LV" sz="2000" b="0" i="0" dirty="0">
              <a:solidFill>
                <a:schemeClr val="tx1">
                  <a:lumMod val="65000"/>
                  <a:lumOff val="35000"/>
                </a:schemeClr>
              </a:solidFill>
              <a:effectLst/>
              <a:latin typeface="Ubuntu"/>
            </a:endParaRPr>
          </a:p>
        </p:txBody>
      </p:sp>
    </p:spTree>
    <p:extLst>
      <p:ext uri="{BB962C8B-B14F-4D97-AF65-F5344CB8AC3E}">
        <p14:creationId xmlns:p14="http://schemas.microsoft.com/office/powerpoint/2010/main" val="3422892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a:t>Latvijas un pasaules vēsture 9.kl.</a:t>
            </a:r>
          </a:p>
        </p:txBody>
      </p:sp>
      <p:sp>
        <p:nvSpPr>
          <p:cNvPr id="3" name="Content Placeholder 2"/>
          <p:cNvSpPr>
            <a:spLocks noGrp="1"/>
          </p:cNvSpPr>
          <p:nvPr>
            <p:ph idx="1"/>
          </p:nvPr>
        </p:nvSpPr>
        <p:spPr/>
        <p:txBody>
          <a:bodyPr/>
          <a:lstStyle/>
          <a:p>
            <a:pPr marL="0" indent="0">
              <a:buNone/>
            </a:pPr>
            <a:r>
              <a:rPr lang="en-US" dirty="0"/>
              <a:t> </a:t>
            </a:r>
          </a:p>
        </p:txBody>
      </p:sp>
      <p:sp>
        <p:nvSpPr>
          <p:cNvPr id="5" name="Rectangle 4"/>
          <p:cNvSpPr/>
          <p:nvPr/>
        </p:nvSpPr>
        <p:spPr>
          <a:xfrm>
            <a:off x="5713412" y="2362200"/>
            <a:ext cx="4953000" cy="3477875"/>
          </a:xfrm>
          <a:prstGeom prst="rect">
            <a:avLst/>
          </a:prstGeom>
        </p:spPr>
        <p:txBody>
          <a:bodyPr wrap="square">
            <a:spAutoFit/>
          </a:bodyPr>
          <a:lstStyle/>
          <a:p>
            <a:pPr algn="just"/>
            <a:r>
              <a:rPr lang="lv-LV" sz="2000" dirty="0">
                <a:solidFill>
                  <a:schemeClr val="tx1">
                    <a:lumMod val="65000"/>
                    <a:lumOff val="35000"/>
                  </a:schemeClr>
                </a:solidFill>
                <a:latin typeface="Ubuntu"/>
              </a:rPr>
              <a:t>Grāmata veidota, balstoties uz MK noteikumos par valsts pamatizglītības standartu un pamatizglītības programmu paraugiem noteiktajiem sasniedzamajiem rezultātiem caurviju, kā arī sasniedzamajiem rezultātiem sociālajā un pilsoniskajā mācību jomā un projektā „Skola 2030” izstrādātā mācību priekšmeta programmas parauga „Latvijas un pasaules vēsture 7.-9. klasei” tematisko plānojumu. </a:t>
            </a:r>
            <a:endParaRPr lang="lv-LV" sz="2000" dirty="0">
              <a:solidFill>
                <a:schemeClr val="tx1">
                  <a:lumMod val="65000"/>
                  <a:lumOff val="35000"/>
                </a:schemeClr>
              </a:solidFill>
            </a:endParaRPr>
          </a:p>
        </p:txBody>
      </p:sp>
      <p:pic>
        <p:nvPicPr>
          <p:cNvPr id="6" name="Picture 5"/>
          <p:cNvPicPr>
            <a:picLocks noChangeAspect="1"/>
          </p:cNvPicPr>
          <p:nvPr/>
        </p:nvPicPr>
        <p:blipFill>
          <a:blip r:embed="rId3"/>
          <a:stretch>
            <a:fillRect/>
          </a:stretch>
        </p:blipFill>
        <p:spPr>
          <a:xfrm rot="20530350">
            <a:off x="1606446" y="2220826"/>
            <a:ext cx="2719903" cy="3621981"/>
          </a:xfrm>
          <a:prstGeom prst="rect">
            <a:avLst/>
          </a:prstGeom>
        </p:spPr>
      </p:pic>
    </p:spTree>
    <p:extLst>
      <p:ext uri="{BB962C8B-B14F-4D97-AF65-F5344CB8AC3E}">
        <p14:creationId xmlns:p14="http://schemas.microsoft.com/office/powerpoint/2010/main" val="2995321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a:t>Rokasgrāmatas, k</a:t>
            </a:r>
            <a:r>
              <a:rPr lang="en-US" dirty="0"/>
              <a:t>a</a:t>
            </a:r>
            <a:r>
              <a:rPr lang="lv-LV" dirty="0"/>
              <a:t>s palīdzē</a:t>
            </a:r>
            <a:r>
              <a:rPr lang="en-US" dirty="0"/>
              <a:t>s</a:t>
            </a:r>
            <a:r>
              <a:rPr lang="lv-LV" dirty="0"/>
              <a:t> apgūt mācību priekšmetus</a:t>
            </a:r>
            <a:endParaRPr lang="en-US" dirty="0"/>
          </a:p>
        </p:txBody>
      </p:sp>
      <p:pic>
        <p:nvPicPr>
          <p:cNvPr id="4" name="Content Placeholder 3"/>
          <p:cNvPicPr>
            <a:picLocks noGrp="1" noChangeAspect="1"/>
          </p:cNvPicPr>
          <p:nvPr>
            <p:ph idx="1"/>
          </p:nvPr>
        </p:nvPicPr>
        <p:blipFill>
          <a:blip r:embed="rId2"/>
          <a:stretch>
            <a:fillRect/>
          </a:stretch>
        </p:blipFill>
        <p:spPr>
          <a:xfrm>
            <a:off x="1065212" y="2532529"/>
            <a:ext cx="2857500" cy="3552825"/>
          </a:xfrm>
          <a:prstGeom prst="rect">
            <a:avLst/>
          </a:prstGeom>
        </p:spPr>
      </p:pic>
      <p:pic>
        <p:nvPicPr>
          <p:cNvPr id="5" name="Picture 4"/>
          <p:cNvPicPr>
            <a:picLocks noChangeAspect="1"/>
          </p:cNvPicPr>
          <p:nvPr/>
        </p:nvPicPr>
        <p:blipFill>
          <a:blip r:embed="rId3"/>
          <a:stretch>
            <a:fillRect/>
          </a:stretch>
        </p:blipFill>
        <p:spPr>
          <a:xfrm>
            <a:off x="4597651" y="1676400"/>
            <a:ext cx="2857500" cy="3543300"/>
          </a:xfrm>
          <a:prstGeom prst="rect">
            <a:avLst/>
          </a:prstGeom>
        </p:spPr>
      </p:pic>
      <p:pic>
        <p:nvPicPr>
          <p:cNvPr id="6" name="Picture 5"/>
          <p:cNvPicPr>
            <a:picLocks noChangeAspect="1"/>
          </p:cNvPicPr>
          <p:nvPr/>
        </p:nvPicPr>
        <p:blipFill>
          <a:blip r:embed="rId4"/>
          <a:stretch>
            <a:fillRect/>
          </a:stretch>
        </p:blipFill>
        <p:spPr>
          <a:xfrm>
            <a:off x="8304212" y="2592480"/>
            <a:ext cx="2857500" cy="3524250"/>
          </a:xfrm>
          <a:prstGeom prst="rect">
            <a:avLst/>
          </a:prstGeom>
        </p:spPr>
      </p:pic>
    </p:spTree>
    <p:extLst>
      <p:ext uri="{BB962C8B-B14F-4D97-AF65-F5344CB8AC3E}">
        <p14:creationId xmlns:p14="http://schemas.microsoft.com/office/powerpoint/2010/main" val="603293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a:t>Sociālās zinības 9.kl.</a:t>
            </a:r>
          </a:p>
        </p:txBody>
      </p:sp>
      <p:sp>
        <p:nvSpPr>
          <p:cNvPr id="3" name="Content Placeholder 2"/>
          <p:cNvSpPr>
            <a:spLocks noGrp="1"/>
          </p:cNvSpPr>
          <p:nvPr>
            <p:ph idx="1"/>
          </p:nvPr>
        </p:nvSpPr>
        <p:spPr>
          <a:xfrm>
            <a:off x="5561012" y="1701800"/>
            <a:ext cx="5713650" cy="4699000"/>
          </a:xfrm>
        </p:spPr>
        <p:txBody>
          <a:bodyPr>
            <a:noAutofit/>
          </a:bodyPr>
          <a:lstStyle/>
          <a:p>
            <a:pPr marL="0" indent="0" algn="just">
              <a:buNone/>
            </a:pPr>
            <a:r>
              <a:rPr lang="lv-LV" sz="2000" dirty="0">
                <a:latin typeface="Ubuntu"/>
              </a:rPr>
              <a:t>Grāmata veidota, balstoties uz MK noteikumos Nr.747 par valsts pamatizglītības standartu un pamatizglītības programmu paraugiem (27.11.2018) izvirzītajiem sasniedzamajiem rezultātiem caurviju prasmēs, kā arī sasniedzamajiem rezultātiem sociālajā un pilsoniskajā mācību jomā. Atbilstīgi projektā „Skola 2030” izstrādātajam mācību priekšmeta programmas paraugam „Sociālās zinības 1.-9. klasei” grāmatā ietverti temati „Kāda ir Satversmes loma demokrātiskā valstī?”, „Kā un kādi likumi aizsargā cilvēktiesības?”, „Kā pilsoniskā līdzdalība palīdz risināt pretrunas sabiedrībā informācijas laikmetā”, „Kā ilgtspējīgi izmantot globalizācijas priekšrocības un mazināt draudus?”. </a:t>
            </a:r>
          </a:p>
        </p:txBody>
      </p:sp>
      <p:pic>
        <p:nvPicPr>
          <p:cNvPr id="4" name="Picture 3"/>
          <p:cNvPicPr>
            <a:picLocks noChangeAspect="1"/>
          </p:cNvPicPr>
          <p:nvPr/>
        </p:nvPicPr>
        <p:blipFill>
          <a:blip r:embed="rId2"/>
          <a:stretch>
            <a:fillRect/>
          </a:stretch>
        </p:blipFill>
        <p:spPr>
          <a:xfrm rot="21006526">
            <a:off x="1567088" y="2163619"/>
            <a:ext cx="2417327" cy="3390900"/>
          </a:xfrm>
          <a:prstGeom prst="rect">
            <a:avLst/>
          </a:prstGeom>
        </p:spPr>
      </p:pic>
    </p:spTree>
    <p:extLst>
      <p:ext uri="{BB962C8B-B14F-4D97-AF65-F5344CB8AC3E}">
        <p14:creationId xmlns:p14="http://schemas.microsoft.com/office/powerpoint/2010/main" val="3594038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a:t>Vēsture un sociālās zinātnes vidusskolai 1.daļa</a:t>
            </a:r>
          </a:p>
        </p:txBody>
      </p:sp>
      <p:sp>
        <p:nvSpPr>
          <p:cNvPr id="3" name="Content Placeholder 2"/>
          <p:cNvSpPr>
            <a:spLocks noGrp="1"/>
          </p:cNvSpPr>
          <p:nvPr>
            <p:ph idx="1"/>
          </p:nvPr>
        </p:nvSpPr>
        <p:spPr>
          <a:xfrm>
            <a:off x="5789612" y="1701800"/>
            <a:ext cx="5485050" cy="4775200"/>
          </a:xfrm>
        </p:spPr>
        <p:txBody>
          <a:bodyPr>
            <a:noAutofit/>
          </a:bodyPr>
          <a:lstStyle/>
          <a:p>
            <a:pPr marL="0" indent="0" algn="just">
              <a:buNone/>
            </a:pPr>
            <a:r>
              <a:rPr lang="lv-LV" sz="1600" dirty="0">
                <a:latin typeface="Ubuntu"/>
              </a:rPr>
              <a:t>Mācību grāmata saturiski aptver daļu no jaunā integrētā un kompetencēs balstītā mācību priekšmeta vidusskolā “Vēsture un sociālās zinātnes” optimālā līmeņa kursa. Mācību grāmata galvenokārt veltīta vēstures, reliģijas un politikas sasniedzamo rezultātu apguvei.</a:t>
            </a:r>
          </a:p>
          <a:p>
            <a:pPr marL="0" indent="0" algn="just">
              <a:buNone/>
            </a:pPr>
            <a:r>
              <a:rPr lang="lv-LV" sz="1600" dirty="0">
                <a:latin typeface="Ubuntu"/>
              </a:rPr>
              <a:t>Grāmatas saturs veidots, izmantojot jaunākās pedagoģiskās atziņas un paņēmienus. Katra temata ietvaros jaunietim būs iespēja uzzināt, kā apskatītie vēstures notikumi ietekmē mūsdienas, kur savā dzīvē viņš personiski jau ir </a:t>
            </a:r>
            <a:r>
              <a:rPr lang="lv-LV" sz="1600" dirty="0" err="1">
                <a:latin typeface="Ubuntu"/>
              </a:rPr>
              <a:t>saskāries</a:t>
            </a:r>
            <a:r>
              <a:rPr lang="lv-LV" sz="1600" dirty="0">
                <a:latin typeface="Ubuntu"/>
              </a:rPr>
              <a:t> ar tiem, kādos citos mācību priekšmetos un jomās iespējams papildināt un paplašināt zināšanas un izpratni. Visi uzdevumi grupēti pēc līmeņiem: zināšanas, analītiskās prasmes, problēmu risināšana un radošā darbība. Viedokļu apmaiņai un kolektīvai diskusijai klasē piedāvāti diskusiju temati. Katra temata noslēgumā grāmatas lietotājiem pieejami arī digitāli testi </a:t>
            </a:r>
            <a:r>
              <a:rPr lang="lv-LV" sz="1600" dirty="0" err="1">
                <a:latin typeface="Ubuntu"/>
              </a:rPr>
              <a:t>pamatzināšanu</a:t>
            </a:r>
            <a:r>
              <a:rPr lang="lv-LV" sz="1600" dirty="0">
                <a:latin typeface="Ubuntu"/>
              </a:rPr>
              <a:t> un izpratnes pārbaudei, lietojot </a:t>
            </a:r>
            <a:r>
              <a:rPr lang="lv-LV" sz="1600" dirty="0" err="1">
                <a:latin typeface="Ubuntu"/>
              </a:rPr>
              <a:t>viedierīces</a:t>
            </a:r>
            <a:r>
              <a:rPr lang="lv-LV" sz="1600" dirty="0">
                <a:latin typeface="Ubuntu"/>
              </a:rPr>
              <a:t> vai datorus.</a:t>
            </a:r>
          </a:p>
        </p:txBody>
      </p:sp>
      <p:pic>
        <p:nvPicPr>
          <p:cNvPr id="4" name="Picture 3"/>
          <p:cNvPicPr>
            <a:picLocks noChangeAspect="1"/>
          </p:cNvPicPr>
          <p:nvPr/>
        </p:nvPicPr>
        <p:blipFill>
          <a:blip r:embed="rId2"/>
          <a:stretch>
            <a:fillRect/>
          </a:stretch>
        </p:blipFill>
        <p:spPr>
          <a:xfrm rot="20968848">
            <a:off x="1702293" y="2143474"/>
            <a:ext cx="2734322" cy="3891851"/>
          </a:xfrm>
          <a:prstGeom prst="rect">
            <a:avLst/>
          </a:prstGeom>
        </p:spPr>
      </p:pic>
    </p:spTree>
    <p:extLst>
      <p:ext uri="{BB962C8B-B14F-4D97-AF65-F5344CB8AC3E}">
        <p14:creationId xmlns:p14="http://schemas.microsoft.com/office/powerpoint/2010/main" val="680018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a:t>Mācību grāmatas angļu valodas apguvei </a:t>
            </a:r>
          </a:p>
        </p:txBody>
      </p:sp>
      <p:pic>
        <p:nvPicPr>
          <p:cNvPr id="4" name="Content Placeholder 3"/>
          <p:cNvPicPr>
            <a:picLocks noGrp="1" noChangeAspect="1"/>
          </p:cNvPicPr>
          <p:nvPr>
            <p:ph idx="1"/>
          </p:nvPr>
        </p:nvPicPr>
        <p:blipFill>
          <a:blip r:embed="rId2"/>
          <a:stretch>
            <a:fillRect/>
          </a:stretch>
        </p:blipFill>
        <p:spPr>
          <a:xfrm>
            <a:off x="6018212" y="1828799"/>
            <a:ext cx="3200915" cy="4470400"/>
          </a:xfrm>
          <a:prstGeom prst="rect">
            <a:avLst/>
          </a:prstGeom>
        </p:spPr>
      </p:pic>
      <p:pic>
        <p:nvPicPr>
          <p:cNvPr id="5" name="Picture 4"/>
          <p:cNvPicPr>
            <a:picLocks noChangeAspect="1"/>
          </p:cNvPicPr>
          <p:nvPr/>
        </p:nvPicPr>
        <p:blipFill>
          <a:blip r:embed="rId3"/>
          <a:stretch>
            <a:fillRect/>
          </a:stretch>
        </p:blipFill>
        <p:spPr>
          <a:xfrm>
            <a:off x="1526917" y="1828800"/>
            <a:ext cx="3200915" cy="4470400"/>
          </a:xfrm>
          <a:prstGeom prst="rect">
            <a:avLst/>
          </a:prstGeom>
        </p:spPr>
      </p:pic>
    </p:spTree>
    <p:extLst>
      <p:ext uri="{BB962C8B-B14F-4D97-AF65-F5344CB8AC3E}">
        <p14:creationId xmlns:p14="http://schemas.microsoft.com/office/powerpoint/2010/main" val="2853384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lass open house presentatio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spDef>
      <a:spPr>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5000"/>
          </a:lnSpc>
          <a:defRPr/>
        </a:defPPr>
      </a:lstStyle>
    </a:txDef>
  </a:objectDefaults>
  <a:extraClrSchemeLst/>
  <a:extLst>
    <a:ext uri="{05A4C25C-085E-4340-85A3-A5531E510DB2}">
      <thm15:themeFamily xmlns:thm15="http://schemas.microsoft.com/office/thememl/2012/main" name="Classroom open house presentation.potx" id="{AB7D8AB0-4323-4322-AB21-8CB398DB9E96}" vid="{5BFEA1FF-C39F-48A2-B239-4B55565FC3E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Classroom open house presentation</Template>
  <TotalTime>426</TotalTime>
  <Words>1553</Words>
  <Application>Microsoft Office PowerPoint</Application>
  <PresentationFormat>Custom</PresentationFormat>
  <Paragraphs>66</Paragraphs>
  <Slides>26</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arial</vt:lpstr>
      <vt:lpstr>Century Gothic</vt:lpstr>
      <vt:lpstr>Muli</vt:lpstr>
      <vt:lpstr>Times New Roman</vt:lpstr>
      <vt:lpstr>Ubuntu</vt:lpstr>
      <vt:lpstr>Class open house presentation</vt:lpstr>
      <vt:lpstr>Mācību literatūras un palīglīdzekļu jaunumi ģimnāzijas bibliotēkā 2022.gadā</vt:lpstr>
      <vt:lpstr>Bioloģija 8.kl.</vt:lpstr>
      <vt:lpstr>Ģeogrāfija 8.kl.</vt:lpstr>
      <vt:lpstr>Fizika 9. klasei. </vt:lpstr>
      <vt:lpstr>Latvijas un pasaules vēsture 9.kl.</vt:lpstr>
      <vt:lpstr>Rokasgrāmatas, kas palīdzēs apgūt mācību priekšmetus</vt:lpstr>
      <vt:lpstr>Sociālās zinības 9.kl.</vt:lpstr>
      <vt:lpstr>Vēsture un sociālās zinātnes vidusskolai 1.daļa</vt:lpstr>
      <vt:lpstr>Mācību grāmatas angļu valodas apguvei </vt:lpstr>
      <vt:lpstr>Mācību grāmatas un mācību līdzekli vācu valodas apguvei</vt:lpstr>
      <vt:lpstr>PowerPoint Presentation</vt:lpstr>
      <vt:lpstr>Mācību grāmatas veiksmīgai DSD eksāmenu kārtošanai</vt:lpstr>
      <vt:lpstr>Protu, protu rakstīt 1. daļa </vt:lpstr>
      <vt:lpstr>Integrētās mācības pamatizglītībā </vt:lpstr>
      <vt:lpstr>Ievads runas un rakstu kultūrā </vt:lpstr>
      <vt:lpstr>Mediju un komunikācijas zinātne </vt:lpstr>
      <vt:lpstr>Sāc ar svarīgāko </vt:lpstr>
      <vt:lpstr>Efektīvu cilvēku 7 paradumi </vt:lpstr>
      <vt:lpstr>4 izpildes disciplīnas </vt:lpstr>
      <vt:lpstr> Psiholoģija. Lēmumu pieņemšana.</vt:lpstr>
      <vt:lpstr>21 lekcija 21.gadsimtam </vt:lpstr>
      <vt:lpstr>Homo Deus. Cilvēces īsā nākotne </vt:lpstr>
      <vt:lpstr>Rūpēs par dvēseli </vt:lpstr>
      <vt:lpstr>Koučinga tehnikas</vt:lpstr>
      <vt:lpstr>Esi/spēles lieliem un maziem</vt:lpstr>
      <vt:lpstr>Gaidām Jūs bibliotēkā!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Mācību literatūras un palīglīdzekļu jaunumi ģimnāzijas bibliotēkā 2022.gadā</dc:title>
  <dc:creator>Bibliotēka</dc:creator>
  <cp:lastModifiedBy>Kristaps Siksalietis</cp:lastModifiedBy>
  <cp:revision>30</cp:revision>
  <dcterms:created xsi:type="dcterms:W3CDTF">2022-11-02T09:32:49Z</dcterms:created>
  <dcterms:modified xsi:type="dcterms:W3CDTF">2022-11-08T10:52:32Z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Order">
    <vt:r8>74062800</vt:r8>
  </property>
  <property fmtid="{D5CDD505-2E9C-101B-9397-08002B2CF9AE}" pid="4" name="HiddenCategoryTags">
    <vt:lpwstr/>
  </property>
  <property fmtid="{D5CDD505-2E9C-101B-9397-08002B2CF9AE}" pid="5" name="InternalTags">
    <vt:lpwstr/>
  </property>
  <property fmtid="{D5CDD505-2E9C-101B-9397-08002B2CF9AE}" pid="6" name="FeatureTags">
    <vt:lpwstr/>
  </property>
  <property fmtid="{D5CDD505-2E9C-101B-9397-08002B2CF9AE}" pid="7" name="LocalizationTags">
    <vt:lpwstr/>
  </property>
  <property fmtid="{D5CDD505-2E9C-101B-9397-08002B2CF9AE}" pid="8" name="CategoryTags">
    <vt:lpwstr/>
  </property>
  <property fmtid="{D5CDD505-2E9C-101B-9397-08002B2CF9AE}" pid="9" name="Applications">
    <vt:lpwstr/>
  </property>
  <property fmtid="{D5CDD505-2E9C-101B-9397-08002B2CF9AE}" pid="10" name="CampaignTags">
    <vt:lpwstr/>
  </property>
  <property fmtid="{D5CDD505-2E9C-101B-9397-08002B2CF9AE}" pid="11" name="ScenarioTags">
    <vt:lpwstr/>
  </property>
</Properties>
</file>