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7" r:id="rId25"/>
    <p:sldId id="288" r:id="rId26"/>
    <p:sldId id="289" r:id="rId27"/>
    <p:sldId id="290" r:id="rId28"/>
    <p:sldId id="276" r:id="rId29"/>
    <p:sldId id="282" r:id="rId30"/>
    <p:sldId id="283" r:id="rId31"/>
    <p:sldId id="284" r:id="rId32"/>
    <p:sldId id="285" r:id="rId33"/>
    <p:sldId id="286" r:id="rId34"/>
    <p:sldId id="291" r:id="rId35"/>
    <p:sldId id="292" r:id="rId36"/>
    <p:sldId id="293" r:id="rId3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3252" y="17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3288A6E-B944-43F0-8A79-D59FA94BA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8D696604-F22D-44DF-A56F-1A57DE63E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5D3054E-0258-4F35-AD6E-DB883889E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E6A-9B90-4D5C-882E-ABFCCE807254}" type="datetimeFigureOut">
              <a:rPr lang="lv-LV" smtClean="0"/>
              <a:t>27.05.2020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FEA8F0C0-0D81-4AE8-9F9E-5637EE3DE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0607E3A-0D11-4B7D-8BDB-66BBAE232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91C3-F26D-4C67-A4BE-BE6D5835597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440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4683495-3C1E-42CA-B10E-0DEECB77B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0505D0A9-32A6-44BC-8205-EBD60AA02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CEC5BB0-5BBC-4069-9B46-2C45C7CB8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E6A-9B90-4D5C-882E-ABFCCE807254}" type="datetimeFigureOut">
              <a:rPr lang="lv-LV" smtClean="0"/>
              <a:t>27.05.2020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F9A8F40-B210-4B15-A89D-99D78A9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F1A382B-3313-4923-9B46-1AA1719D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91C3-F26D-4C67-A4BE-BE6D5835597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7323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941465D6-CC34-473F-B95A-298F823EB3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70EF7C71-3DED-48EE-ACE5-6CD683521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EC2E8AF2-92C3-48DE-A09E-86B4B2490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E6A-9B90-4D5C-882E-ABFCCE807254}" type="datetimeFigureOut">
              <a:rPr lang="lv-LV" smtClean="0"/>
              <a:t>27.05.2020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E7466DF-450A-4E76-AF68-2060D18A7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57C5750-4A8A-44CE-ABC7-14A59ADE7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91C3-F26D-4C67-A4BE-BE6D5835597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411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1520CCD-8113-4F05-8AFE-25938F999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7748605-1BDB-457D-9688-124E15E80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0660026-F338-4435-A0DF-79C1A240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E6A-9B90-4D5C-882E-ABFCCE807254}" type="datetimeFigureOut">
              <a:rPr lang="lv-LV" smtClean="0"/>
              <a:t>27.05.2020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F2D8A27-02C0-4E9C-AFFE-61667AC68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79F7D1C-DBED-494C-B97F-7DAEBB1B1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91C3-F26D-4C67-A4BE-BE6D5835597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826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0225D62-C765-4274-B2E4-4F63045E3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D47D1C9C-8E9B-4F72-A8A9-2BD96272C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A72AA4AD-2FAA-4A66-9784-BECDC65ED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E6A-9B90-4D5C-882E-ABFCCE807254}" type="datetimeFigureOut">
              <a:rPr lang="lv-LV" smtClean="0"/>
              <a:t>27.05.2020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F7D95C7-D58C-4C6B-8D7B-D8EF1C26C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7BBC426-5346-4CF5-B7B5-A31D17F0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91C3-F26D-4C67-A4BE-BE6D5835597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4622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EC69414-9788-443F-9E24-408626AD1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4D34D2D-C018-4757-9FBB-8AF14DFB31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11AD860C-AD3A-4AE3-9964-6862364DA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97C881EE-DDBA-496A-82E2-FAE8F8882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E6A-9B90-4D5C-882E-ABFCCE807254}" type="datetimeFigureOut">
              <a:rPr lang="lv-LV" smtClean="0"/>
              <a:t>27.05.2020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BEA25023-11A4-40B7-A005-1228E215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E0890E70-D026-479A-9951-78BEAF990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91C3-F26D-4C67-A4BE-BE6D5835597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05720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697F192-F718-4BB2-B618-C880C726A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EDAC86D8-F7A8-4D60-86BB-40DA4D101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873E2163-09D5-43FC-8248-20508DBE8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D3C94D90-9909-41B5-B2CC-9AD2EF16E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6064BA7E-E7B8-4334-B8D3-5AD4DB94CA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2AE5F175-F239-4C63-96D8-EDBA8685B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E6A-9B90-4D5C-882E-ABFCCE807254}" type="datetimeFigureOut">
              <a:rPr lang="lv-LV" smtClean="0"/>
              <a:t>27.05.2020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E8B17C08-8D52-4EC0-BA5A-3C5FB9569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9C666C8F-7AC1-4F77-B78D-795E7BF1F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91C3-F26D-4C67-A4BE-BE6D5835597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9937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8BF51E2-13A2-4501-932B-6C1521A5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BB666058-976F-42E9-BF66-E5FD9BA2C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E6A-9B90-4D5C-882E-ABFCCE807254}" type="datetimeFigureOut">
              <a:rPr lang="lv-LV" smtClean="0"/>
              <a:t>27.05.2020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6D882821-0742-43E1-89A6-AC1A45BAF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A356530F-A270-4FA5-802C-C8744B12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91C3-F26D-4C67-A4BE-BE6D5835597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5197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2405CC87-E7CB-4590-9A5E-CC42C042B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E6A-9B90-4D5C-882E-ABFCCE807254}" type="datetimeFigureOut">
              <a:rPr lang="lv-LV" smtClean="0"/>
              <a:t>27.05.2020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24547A7C-B0A1-442C-BF58-B9A153DC9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D2B62535-443D-4F85-A0A6-E60C200E5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91C3-F26D-4C67-A4BE-BE6D5835597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8864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C780BBB-D842-4A15-9B93-70304925A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0091B35-50FD-405B-81CF-68E1D0ABF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BB459AFB-76EA-489D-824B-1DE18E528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401258C2-F348-4951-ACC2-25C43B832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E6A-9B90-4D5C-882E-ABFCCE807254}" type="datetimeFigureOut">
              <a:rPr lang="lv-LV" smtClean="0"/>
              <a:t>27.05.2020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B1C50387-9656-4743-BB34-6770F59D7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89FC7F87-7D81-4176-B6A4-3D3B00EA0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91C3-F26D-4C67-A4BE-BE6D5835597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05693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FB141B3-5CF0-4C0F-9F4A-C9E37A6A2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9A7037C9-F4E9-4F71-A4ED-91CF3BB872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19A2B359-6B66-487D-9981-576B2F717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90B37ED3-C079-40C2-82DF-5CF7EA20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7E6A-9B90-4D5C-882E-ABFCCE807254}" type="datetimeFigureOut">
              <a:rPr lang="lv-LV" smtClean="0"/>
              <a:t>27.05.2020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CC3EF6D6-7122-4116-9168-482DB3540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A15F26F2-C7E1-4ECC-B6EE-FFA5BD8A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291C3-F26D-4C67-A4BE-BE6D5835597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3860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F0F69F41-6480-4D8B-A7D0-28CAC9EB1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EE8894FF-4D0F-41A3-9682-5CDC08A7C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06843C4-2CE1-43B4-AE1B-8B69831CB3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57E6A-9B90-4D5C-882E-ABFCCE807254}" type="datetimeFigureOut">
              <a:rPr lang="lv-LV" smtClean="0"/>
              <a:t>27.05.2020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DFFEB19-1CBA-4E1D-8FBC-AE9CF02655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BCA5AA91-B38C-42A6-9A7E-978FD96D5F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291C3-F26D-4C67-A4BE-BE6D5835597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564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949465D8-5F5D-445D-90C7-9CE96C1B8F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lv-LV" sz="2000">
                <a:solidFill>
                  <a:srgbClr val="080808"/>
                </a:solidFill>
              </a:rPr>
              <a:t>Arturs Ozerskis</a:t>
            </a:r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5C636ED6-E507-4FCB-8166-A50177BBB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lv-LV" sz="3600">
                <a:solidFill>
                  <a:srgbClr val="080808"/>
                </a:solidFill>
              </a:rPr>
              <a:t>Kā noformēt ZPD?</a:t>
            </a:r>
          </a:p>
        </p:txBody>
      </p:sp>
      <p:sp>
        <p:nvSpPr>
          <p:cNvPr id="38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6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64FF1FF-0BB4-497B-90A4-C1AD7948C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36573"/>
            <a:ext cx="9144000" cy="13557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dirty="0" err="1"/>
              <a:t>Šrifts</a:t>
            </a:r>
            <a:r>
              <a:rPr lang="en-US" sz="3800" dirty="0"/>
              <a:t>: Times New Roman, izmērs:16, </a:t>
            </a:r>
            <a:r>
              <a:rPr lang="en-US" sz="3800" dirty="0" err="1"/>
              <a:t>treknraksts</a:t>
            </a:r>
            <a:r>
              <a:rPr lang="en-US" sz="3800" dirty="0"/>
              <a:t>, </a:t>
            </a:r>
            <a:r>
              <a:rPr lang="en-US" sz="3800" dirty="0" err="1"/>
              <a:t>krāsa</a:t>
            </a:r>
            <a:r>
              <a:rPr lang="en-US" sz="3800" dirty="0"/>
              <a:t>: </a:t>
            </a:r>
            <a:r>
              <a:rPr lang="en-US" sz="3800" dirty="0" err="1"/>
              <a:t>automātiski</a:t>
            </a:r>
            <a:r>
              <a:rPr lang="en-US" sz="3800" dirty="0"/>
              <a:t>, </a:t>
            </a:r>
            <a:r>
              <a:rPr lang="en-US" sz="3800" dirty="0" err="1"/>
              <a:t>centrējam</a:t>
            </a:r>
            <a:r>
              <a:rPr lang="en-US" sz="3800" dirty="0"/>
              <a:t>. </a:t>
            </a:r>
          </a:p>
        </p:txBody>
      </p:sp>
      <p:sp>
        <p:nvSpPr>
          <p:cNvPr id="9" name="Freeform 16">
            <a:extLst>
              <a:ext uri="{FF2B5EF4-FFF2-40B4-BE49-F238E27FC236}">
                <a16:creationId xmlns:a16="http://schemas.microsoft.com/office/drawing/2014/main" id="{B0BDD275-E79C-4B6F-9875-E474D59DC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752" y="0"/>
            <a:ext cx="7084249" cy="2130552"/>
          </a:xfrm>
          <a:custGeom>
            <a:avLst/>
            <a:gdLst>
              <a:gd name="connsiteX0" fmla="*/ 986725 w 7084249"/>
              <a:gd name="connsiteY0" fmla="*/ 0 h 2130552"/>
              <a:gd name="connsiteX1" fmla="*/ 7084249 w 7084249"/>
              <a:gd name="connsiteY1" fmla="*/ 0 h 2130552"/>
              <a:gd name="connsiteX2" fmla="*/ 7084249 w 7084249"/>
              <a:gd name="connsiteY2" fmla="*/ 2130552 h 2130552"/>
              <a:gd name="connsiteX3" fmla="*/ 0 w 7084249"/>
              <a:gd name="connsiteY3" fmla="*/ 2130552 h 213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4249" h="2130552">
                <a:moveTo>
                  <a:pt x="986725" y="0"/>
                </a:moveTo>
                <a:lnTo>
                  <a:pt x="7084249" y="0"/>
                </a:lnTo>
                <a:lnTo>
                  <a:pt x="7084249" y="2130552"/>
                </a:lnTo>
                <a:lnTo>
                  <a:pt x="0" y="213055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FFE24BB0-6C00-4CD0-B19A-F41513025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22">
            <a:extLst>
              <a:ext uri="{FF2B5EF4-FFF2-40B4-BE49-F238E27FC236}">
                <a16:creationId xmlns:a16="http://schemas.microsoft.com/office/drawing/2014/main" id="{045D7A58-411F-4E92-A78E-A6FEB1890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1728"/>
            <a:ext cx="7112212" cy="2176272"/>
          </a:xfrm>
          <a:custGeom>
            <a:avLst/>
            <a:gdLst>
              <a:gd name="connsiteX0" fmla="*/ 0 w 7112212"/>
              <a:gd name="connsiteY0" fmla="*/ 0 h 2176272"/>
              <a:gd name="connsiteX1" fmla="*/ 7112212 w 7112212"/>
              <a:gd name="connsiteY1" fmla="*/ 0 h 2176272"/>
              <a:gd name="connsiteX2" fmla="*/ 6104313 w 7112212"/>
              <a:gd name="connsiteY2" fmla="*/ 2176272 h 2176272"/>
              <a:gd name="connsiteX3" fmla="*/ 0 w 7112212"/>
              <a:gd name="connsiteY3" fmla="*/ 2176272 h 217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2212" h="2176272">
                <a:moveTo>
                  <a:pt x="0" y="0"/>
                </a:moveTo>
                <a:lnTo>
                  <a:pt x="7112212" y="0"/>
                </a:lnTo>
                <a:lnTo>
                  <a:pt x="6104313" y="2176272"/>
                </a:lnTo>
                <a:lnTo>
                  <a:pt x="0" y="217627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Attēls 6">
            <a:extLst>
              <a:ext uri="{FF2B5EF4-FFF2-40B4-BE49-F238E27FC236}">
                <a16:creationId xmlns:a16="http://schemas.microsoft.com/office/drawing/2014/main" id="{6A995BCC-32DE-4170-9007-CF50EF63F6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887" y="27073"/>
            <a:ext cx="12199887" cy="188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36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2DCE23F-95CD-4A9C-9662-3A0DE6B7D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lv-LV" dirty="0"/>
              <a:t>Formatējam rindkopu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186610-73F9-4179-90DD-A89E5EFE0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2C692FE9-6B4D-4CB3-ADCA-FCF00B9507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460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F9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952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0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8B5B7CD0-45FD-448A-B8ED-5C58B5B61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lv-LV">
                <a:solidFill>
                  <a:schemeClr val="bg1"/>
                </a:solidFill>
              </a:rPr>
              <a:t>Nav atkāpes pirmajai rindiņai, atstarpe pirms 12pt un pēc 6pt</a:t>
            </a:r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51E1E735-BCF1-4C6B-87A5-0C89ADE4A9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52" r="24284" b="1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437875A-63F0-455E-854D-D2AFA1695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/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419635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917370"/>
            <a:ext cx="12191999" cy="394062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4DA4BC1E-9AFF-4E52-8C35-FDC446BF2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49" y="4559523"/>
            <a:ext cx="10901471" cy="1236440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>
                <a:solidFill>
                  <a:schemeClr val="bg1"/>
                </a:solidFill>
              </a:rPr>
              <a:t>3.3 Formatējam otro virsrakstu</a:t>
            </a:r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87257FB9-6BB3-42EA-B0A6-D2FCFB1974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" b="4511"/>
          <a:stretch/>
        </p:blipFill>
        <p:spPr>
          <a:xfrm>
            <a:off x="20" y="1"/>
            <a:ext cx="12191979" cy="423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00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D62542-732D-4CAE-9057-93930CAF2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D44B13E-5D8C-4D46-917F-29A6AD815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A8A7F024-7A50-4CAA-BEDC-C4DA439EC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CBF7C5E3-3522-4FD6-A927-C37F276810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13844540-ABDE-40C9-A24D-2D4725399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32428B88-297F-4FCC-A5C8-1C3E619EB2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659ABF4-8881-44AC-852C-5D368A2363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2C46FA5D-5BC7-483D-B560-3A5BE70BE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DC248F3F-2678-4587-9DF3-B5AC0A2C95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0937B686-2E5D-4E3A-8278-5201DFA525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A0DD5A03-18FF-4798-9D6B-8AFB8E1EFC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496A90F5-ED19-486E-B11C-7B9A52513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AC1538B-C292-4B55-B8E6-145768F6B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CBEEEAE9-588E-48D5-B54A-139ABAA84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E3986173-39C2-40E4-AF9C-3D6816D47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969076E8-4EC7-4561-9747-016484167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CD55027D-97FB-4C8A-AE16-B5F49EFA8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D3C94C24-AE67-42F8-90B0-0A2F0A716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DD6D31FA-53DB-4DA2-A173-33B306419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7990DF8D-3EB0-47CA-B5FE-C9C9058B1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0A35CB93-4349-4B69-8CBA-B742CFF76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C09241C-06C0-415B-9FD0-B55B9A3A9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258942" y="3893141"/>
            <a:ext cx="5648782" cy="1771275"/>
            <a:chOff x="3258942" y="3893141"/>
            <a:chExt cx="5648782" cy="1771275"/>
          </a:xfrm>
        </p:grpSpPr>
        <p:sp>
          <p:nvSpPr>
            <p:cNvPr id="33" name="Isosceles Triangle 39">
              <a:extLst>
                <a:ext uri="{FF2B5EF4-FFF2-40B4-BE49-F238E27FC236}">
                  <a16:creationId xmlns:a16="http://schemas.microsoft.com/office/drawing/2014/main" id="{8447B18C-79F2-49D5-8425-396A512DCB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E1DCFE6-D442-4A73-9444-8588EDA992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58942" y="3893141"/>
              <a:ext cx="5648782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irsraksts 1">
            <a:extLst>
              <a:ext uri="{FF2B5EF4-FFF2-40B4-BE49-F238E27FC236}">
                <a16:creationId xmlns:a16="http://schemas.microsoft.com/office/drawing/2014/main" id="{C27D01C8-B67E-4CDF-8A47-C138525BA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238" y="3980237"/>
            <a:ext cx="5495069" cy="7277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500">
                <a:solidFill>
                  <a:srgbClr val="FFFFFF"/>
                </a:solidFill>
              </a:rPr>
              <a:t>Iestatīt formatējumu kā parādīts attēlā</a:t>
            </a:r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F834B68A-DB6E-41AE-BF6E-78B6CEEA08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146" r="23198"/>
          <a:stretch/>
        </p:blipFill>
        <p:spPr>
          <a:xfrm>
            <a:off x="-170586" y="1223377"/>
            <a:ext cx="12356762" cy="2519973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2893924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0AE064AE-09F3-46E9-A57E-7DF1B9A44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5507" y="2023110"/>
            <a:ext cx="3306492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 dirty="0" err="1"/>
              <a:t>Formatējam</a:t>
            </a:r>
            <a:r>
              <a:rPr lang="en-US" sz="2600" dirty="0"/>
              <a:t> </a:t>
            </a:r>
            <a:r>
              <a:rPr lang="en-US" sz="2600" dirty="0" err="1"/>
              <a:t>rindkopu</a:t>
            </a:r>
            <a:r>
              <a:rPr lang="en-US" sz="2600" dirty="0"/>
              <a:t>. (</a:t>
            </a:r>
            <a:r>
              <a:rPr lang="en-US" sz="2600" dirty="0" err="1"/>
              <a:t>noņemam</a:t>
            </a:r>
            <a:r>
              <a:rPr lang="en-US" sz="2600" dirty="0"/>
              <a:t> </a:t>
            </a:r>
            <a:r>
              <a:rPr lang="en-US" sz="2600" dirty="0" err="1"/>
              <a:t>atstarpi</a:t>
            </a:r>
            <a:r>
              <a:rPr lang="en-US" sz="2600" dirty="0"/>
              <a:t> un </a:t>
            </a:r>
            <a:r>
              <a:rPr lang="en-US" sz="2600" dirty="0" err="1"/>
              <a:t>ievietojam</a:t>
            </a:r>
            <a:r>
              <a:rPr lang="en-US" sz="2600" dirty="0"/>
              <a:t> </a:t>
            </a:r>
            <a:r>
              <a:rPr lang="en-US" sz="2600" dirty="0" err="1"/>
              <a:t>atkāpi</a:t>
            </a:r>
            <a:r>
              <a:rPr lang="en-US" sz="2600" dirty="0"/>
              <a:t> </a:t>
            </a:r>
            <a:r>
              <a:rPr lang="en-US" sz="2600" dirty="0" err="1"/>
              <a:t>pirms</a:t>
            </a:r>
            <a:r>
              <a:rPr lang="en-US" sz="2600" dirty="0"/>
              <a:t> un </a:t>
            </a:r>
            <a:r>
              <a:rPr lang="en-US" sz="2600" dirty="0" err="1"/>
              <a:t>pēc</a:t>
            </a:r>
            <a:r>
              <a:rPr lang="en-US" sz="2600" dirty="0"/>
              <a:t> 6pt)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BA283877-17B6-4342-B3D5-A3CAC504B6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464" r="26998" b="-2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94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DF22E1E-B217-4B57-9E77-D2B6EA8E8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515600" cy="1325563"/>
          </a:xfrm>
        </p:spPr>
        <p:txBody>
          <a:bodyPr/>
          <a:lstStyle/>
          <a:p>
            <a:r>
              <a:rPr lang="lv-LV" dirty="0"/>
              <a:t>Izveidojam titullapu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FDBEF0E-F851-4AFB-911E-08737F442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64677"/>
            <a:ext cx="10952747" cy="5028197"/>
          </a:xfrm>
        </p:spPr>
        <p:txBody>
          <a:bodyPr>
            <a:normAutofit fontScale="92500" lnSpcReduction="10000"/>
          </a:bodyPr>
          <a:lstStyle/>
          <a:p>
            <a:r>
              <a:rPr lang="lv-LV" dirty="0"/>
              <a:t>1. Rakstām skolas nosaukumu</a:t>
            </a:r>
          </a:p>
          <a:p>
            <a:r>
              <a:rPr lang="lv-LV" dirty="0"/>
              <a:t>Pēc nosaukuma spiežam ENTER</a:t>
            </a:r>
          </a:p>
          <a:p>
            <a:r>
              <a:rPr lang="lv-LV" dirty="0"/>
              <a:t>2 rindiņā rakstām darba nosaukumu</a:t>
            </a:r>
          </a:p>
          <a:p>
            <a:r>
              <a:rPr lang="lv-LV" dirty="0"/>
              <a:t>Otrās rindas beigās nospiežam taustiņu kombināciju SHIFT ENTER</a:t>
            </a:r>
          </a:p>
          <a:p>
            <a:r>
              <a:rPr lang="lv-LV" dirty="0"/>
              <a:t>3 rindiņā rakstām ZPD sekciju</a:t>
            </a:r>
          </a:p>
          <a:p>
            <a:r>
              <a:rPr lang="lv-LV" dirty="0"/>
              <a:t>Pēc 3 rindiņas spiežam ENTER</a:t>
            </a:r>
          </a:p>
          <a:p>
            <a:r>
              <a:rPr lang="lv-LV" dirty="0"/>
              <a:t>4 rindiņā rakstām darba autoru</a:t>
            </a:r>
          </a:p>
          <a:p>
            <a:r>
              <a:rPr lang="lv-LV" dirty="0"/>
              <a:t>Ceturtās rindas beigās nospiežam taustiņu kombināciju SHIFT ENTER</a:t>
            </a:r>
          </a:p>
          <a:p>
            <a:r>
              <a:rPr lang="lv-LV" dirty="0"/>
              <a:t>Piektajā rindiņā </a:t>
            </a:r>
            <a:r>
              <a:rPr lang="lv-LV" dirty="0" err="1"/>
              <a:t>raksktām</a:t>
            </a:r>
            <a:r>
              <a:rPr lang="lv-LV" dirty="0"/>
              <a:t> darba vadītāju </a:t>
            </a:r>
          </a:p>
          <a:p>
            <a:r>
              <a:rPr lang="lv-LV" dirty="0"/>
              <a:t>Pēc 5 rindiņas spiežam ENTER</a:t>
            </a:r>
          </a:p>
          <a:p>
            <a:r>
              <a:rPr lang="lv-LV" dirty="0"/>
              <a:t>6 rindiņā rakstām pilsētu un gadu (piemērs: Daugavpils, 2020)</a:t>
            </a:r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86758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E20FA99-AAAC-4AF3-9FAE-70742032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9">
            <a:extLst>
              <a:ext uri="{FF2B5EF4-FFF2-40B4-BE49-F238E27FC236}">
                <a16:creationId xmlns:a16="http://schemas.microsoft.com/office/drawing/2014/main" id="{9573BE85-6043-4C3A-A7DD-483A0A5F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5F757B3E-7702-4843-AB9C-5B6164D69D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932" t="-866" r="2" b="73"/>
          <a:stretch/>
        </p:blipFill>
        <p:spPr>
          <a:xfrm>
            <a:off x="484632" y="559406"/>
            <a:ext cx="3502152" cy="5576218"/>
          </a:xfrm>
          <a:prstGeom prst="rect">
            <a:avLst/>
          </a:prstGeom>
          <a:effectLst/>
        </p:spPr>
      </p:pic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6B6EEF1-DF94-4FE9-B5E6-A2F24EA5E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008" y="484632"/>
            <a:ext cx="7555992" cy="5739187"/>
          </a:xfrm>
        </p:spPr>
        <p:txBody>
          <a:bodyPr>
            <a:normAutofit/>
          </a:bodyPr>
          <a:lstStyle/>
          <a:p>
            <a:r>
              <a:rPr lang="lv-LV" sz="3600" dirty="0"/>
              <a:t>Paliekot 6 rindiņā ievietojam pārtraukuma veidu nākamā lapaspuse, kuru Jūs varat atrast sadaļā izkārtojums -&gt; pārtraukumi -&gt; nākamā lapaspuse</a:t>
            </a:r>
          </a:p>
          <a:p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990939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CA9D2827-08B7-4147-80A1-6771A6AC4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0277"/>
            <a:ext cx="10515600" cy="4351338"/>
          </a:xfrm>
        </p:spPr>
        <p:txBody>
          <a:bodyPr/>
          <a:lstStyle/>
          <a:p>
            <a:r>
              <a:rPr lang="lv-LV" dirty="0"/>
              <a:t>Tagad skolas nosaukumu un  ZPD tēmu, un sekciju novietojam dokumenta vidū, kā arī pilsētu un gadu</a:t>
            </a:r>
          </a:p>
          <a:p>
            <a:r>
              <a:rPr lang="lv-LV" dirty="0"/>
              <a:t>Darba autoru un vadītāju novietojam kreisajā pusē</a:t>
            </a:r>
          </a:p>
          <a:p>
            <a:r>
              <a:rPr lang="lv-LV" dirty="0"/>
              <a:t>Palielinām darba nosaukumu, lai ielīstu vienā rindiņā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03856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18EB7DF-BD64-4CFC-B296-6384E7973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5751" y="629266"/>
            <a:ext cx="3667039" cy="1676603"/>
          </a:xfrm>
        </p:spPr>
        <p:txBody>
          <a:bodyPr>
            <a:normAutofit/>
          </a:bodyPr>
          <a:lstStyle/>
          <a:p>
            <a:r>
              <a:rPr lang="lv-LV" sz="4000"/>
              <a:t>Titullapas noformēšana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211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0C6ED7B0-875A-4FCB-B186-A7A1784FB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214" y="804665"/>
            <a:ext cx="5200516" cy="5248670"/>
          </a:xfrm>
          <a:prstGeom prst="rect">
            <a:avLst/>
          </a:prstGeom>
          <a:effectLst/>
        </p:spPr>
      </p:pic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B1665BA-9986-4E83-88E4-4ABF60E16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2944" y="2438401"/>
            <a:ext cx="4639056" cy="3779520"/>
          </a:xfrm>
        </p:spPr>
        <p:txBody>
          <a:bodyPr>
            <a:normAutofit/>
          </a:bodyPr>
          <a:lstStyle/>
          <a:p>
            <a:r>
              <a:rPr lang="lv-LV" dirty="0"/>
              <a:t>Dodamies uz Izkārtojums -&gt; lapas iestatīšana -&gt; sadaļa izkārtojums un vertikālo līdzinājumu pārvietojam uz taisnots. </a:t>
            </a:r>
          </a:p>
        </p:txBody>
      </p:sp>
    </p:spTree>
    <p:extLst>
      <p:ext uri="{BB962C8B-B14F-4D97-AF65-F5344CB8AC3E}">
        <p14:creationId xmlns:p14="http://schemas.microsoft.com/office/powerpoint/2010/main" val="126033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666BADD-CE1D-452B-9799-4A35980C6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BEF7C7E-C8A4-4DAA-881F-5EF4BE5AE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969545" y="3517915"/>
            <a:ext cx="3385655" cy="3655570"/>
            <a:chOff x="-969545" y="3517915"/>
            <a:chExt cx="3385655" cy="365557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E96FDEA-9753-492A-AC3F-6EEA67430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1474116" y="4022486"/>
              <a:ext cx="3655570" cy="2646427"/>
            </a:xfrm>
            <a:custGeom>
              <a:avLst/>
              <a:gdLst>
                <a:gd name="connsiteX0" fmla="*/ 0 w 2736866"/>
                <a:gd name="connsiteY0" fmla="*/ 0 h 1981337"/>
                <a:gd name="connsiteX1" fmla="*/ 2736866 w 2736866"/>
                <a:gd name="connsiteY1" fmla="*/ 0 h 1981337"/>
                <a:gd name="connsiteX2" fmla="*/ 2736866 w 2736866"/>
                <a:gd name="connsiteY2" fmla="*/ 1225808 h 1981337"/>
                <a:gd name="connsiteX3" fmla="*/ 1981337 w 2736866"/>
                <a:gd name="connsiteY3" fmla="*/ 1981337 h 1981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36866" h="1981337">
                  <a:moveTo>
                    <a:pt x="0" y="0"/>
                  </a:moveTo>
                  <a:lnTo>
                    <a:pt x="2736866" y="0"/>
                  </a:lnTo>
                  <a:lnTo>
                    <a:pt x="2736866" y="1225808"/>
                  </a:lnTo>
                  <a:lnTo>
                    <a:pt x="1981337" y="1981337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93C234F-8AC2-46BA-BF3C-D8F019E21F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616274" y="5778765"/>
              <a:ext cx="799836" cy="799836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087674A3-35D9-4766-A2A9-38DD97EA51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699" r="-1" b="-1"/>
          <a:stretch/>
        </p:blipFill>
        <p:spPr>
          <a:xfrm>
            <a:off x="1116701" y="-1"/>
            <a:ext cx="4906956" cy="4607926"/>
          </a:xfrm>
          <a:custGeom>
            <a:avLst/>
            <a:gdLst/>
            <a:ahLst/>
            <a:cxnLst/>
            <a:rect l="l" t="t" r="r" b="b"/>
            <a:pathLst>
              <a:path w="5956528" h="5593537">
                <a:moveTo>
                  <a:pt x="2615274" y="0"/>
                </a:moveTo>
                <a:lnTo>
                  <a:pt x="3341256" y="0"/>
                </a:lnTo>
                <a:lnTo>
                  <a:pt x="5956528" y="2615274"/>
                </a:lnTo>
                <a:lnTo>
                  <a:pt x="2978265" y="5593537"/>
                </a:lnTo>
                <a:lnTo>
                  <a:pt x="0" y="2615274"/>
                </a:lnTo>
                <a:lnTo>
                  <a:pt x="2615274" y="0"/>
                </a:lnTo>
                <a:close/>
              </a:path>
            </a:pathLst>
          </a:cu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25BC6F1-1CC0-4099-9F93-A109CBE351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6856962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8BE48F6-4887-4180-BF05-D9053DAAB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6282197" y="753376"/>
            <a:ext cx="5353835" cy="5353835"/>
          </a:xfrm>
          <a:custGeom>
            <a:avLst/>
            <a:gdLst>
              <a:gd name="connsiteX0" fmla="*/ 690506 w 5353835"/>
              <a:gd name="connsiteY0" fmla="*/ 5273742 h 5353835"/>
              <a:gd name="connsiteX1" fmla="*/ 4927602 w 5353835"/>
              <a:gd name="connsiteY1" fmla="*/ 5273742 h 5353835"/>
              <a:gd name="connsiteX2" fmla="*/ 4847509 w 5353835"/>
              <a:gd name="connsiteY2" fmla="*/ 5353835 h 5353835"/>
              <a:gd name="connsiteX3" fmla="*/ 770599 w 5353835"/>
              <a:gd name="connsiteY3" fmla="*/ 5353835 h 5353835"/>
              <a:gd name="connsiteX4" fmla="*/ 422575 w 5353835"/>
              <a:gd name="connsiteY4" fmla="*/ 80093 h 5353835"/>
              <a:gd name="connsiteX5" fmla="*/ 50266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47509 h 5353835"/>
              <a:gd name="connsiteX8" fmla="*/ 5273742 w 5353835"/>
              <a:gd name="connsiteY8" fmla="*/ 4927602 h 5353835"/>
              <a:gd name="connsiteX9" fmla="*/ 5273742 w 5353835"/>
              <a:gd name="connsiteY9" fmla="*/ 80093 h 5353835"/>
              <a:gd name="connsiteX10" fmla="*/ 0 w 5353835"/>
              <a:gd name="connsiteY10" fmla="*/ 502667 h 5353835"/>
              <a:gd name="connsiteX11" fmla="*/ 80093 w 5353835"/>
              <a:gd name="connsiteY11" fmla="*/ 422574 h 5353835"/>
              <a:gd name="connsiteX12" fmla="*/ 80093 w 5353835"/>
              <a:gd name="connsiteY12" fmla="*/ 4663329 h 5353835"/>
              <a:gd name="connsiteX13" fmla="*/ 0 w 5353835"/>
              <a:gd name="connsiteY13" fmla="*/ 4583236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6" y="5273742"/>
                </a:moveTo>
                <a:lnTo>
                  <a:pt x="4927602" y="5273742"/>
                </a:lnTo>
                <a:lnTo>
                  <a:pt x="4847509" y="5353835"/>
                </a:lnTo>
                <a:lnTo>
                  <a:pt x="770599" y="5353835"/>
                </a:lnTo>
                <a:close/>
                <a:moveTo>
                  <a:pt x="422575" y="80093"/>
                </a:moveTo>
                <a:lnTo>
                  <a:pt x="502668" y="0"/>
                </a:lnTo>
                <a:lnTo>
                  <a:pt x="5353835" y="0"/>
                </a:lnTo>
                <a:lnTo>
                  <a:pt x="5353835" y="4847509"/>
                </a:lnTo>
                <a:lnTo>
                  <a:pt x="5273742" y="4927602"/>
                </a:lnTo>
                <a:lnTo>
                  <a:pt x="5273742" y="80093"/>
                </a:lnTo>
                <a:close/>
                <a:moveTo>
                  <a:pt x="0" y="502667"/>
                </a:moveTo>
                <a:lnTo>
                  <a:pt x="80093" y="422574"/>
                </a:lnTo>
                <a:lnTo>
                  <a:pt x="80093" y="4663329"/>
                </a:lnTo>
                <a:lnTo>
                  <a:pt x="0" y="4583236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9FDBB950-17A0-4E84-AC0E-F49334E5D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981" y="2452526"/>
            <a:ext cx="4248318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rgbClr val="080808"/>
                </a:solidFill>
              </a:rPr>
              <a:t>1. Atveram lietotni WORD uz Jūsu datora.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D2F742-54E7-4C62-98C5-F8990E2A01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99789" y="367194"/>
            <a:ext cx="999162" cy="99916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176DD56-124E-424A-869A-5281743F2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79993" y="946949"/>
            <a:ext cx="352820" cy="35282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237843AB-7560-4874-B085-DA0562144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943811" y="-2"/>
            <a:ext cx="1248189" cy="1248189"/>
          </a:xfrm>
          <a:prstGeom prst="triangle">
            <a:avLst>
              <a:gd name="adj" fmla="val 10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E0E7CD9-1188-461C-BDBF-270689555D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17937" y="246646"/>
            <a:ext cx="577231" cy="57723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CBAC60D-34E7-4DE5-8839-42530E8A4E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435473" y="4846332"/>
            <a:ext cx="1333438" cy="133343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2964BEE-AEA5-44FE-B1B3-E881CE974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87438" y="4866318"/>
            <a:ext cx="618664" cy="618664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30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A47A047-F57A-4591-B8C5-F9F1BF9F6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Lapu sadalījums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FDA106E-10FC-4304-B289-15E95182E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v-LV" dirty="0"/>
              <a:t>1. lapa TITULLAPA</a:t>
            </a:r>
          </a:p>
          <a:p>
            <a:r>
              <a:rPr lang="lv-LV" dirty="0"/>
              <a:t>2. lapa ANOTĀCIJA (latviešu valodā un svešvalodā)</a:t>
            </a:r>
          </a:p>
          <a:p>
            <a:r>
              <a:rPr lang="lv-LV" dirty="0"/>
              <a:t>3. lapa SATURS</a:t>
            </a:r>
          </a:p>
          <a:p>
            <a:r>
              <a:rPr lang="lv-LV" dirty="0"/>
              <a:t>4. lapa Ievads</a:t>
            </a:r>
          </a:p>
          <a:p>
            <a:r>
              <a:rPr lang="lv-LV" dirty="0"/>
              <a:t>5. lapa galvenā daļa</a:t>
            </a:r>
          </a:p>
          <a:p>
            <a:r>
              <a:rPr lang="lv-LV" dirty="0"/>
              <a:t>…</a:t>
            </a:r>
          </a:p>
          <a:p>
            <a:r>
              <a:rPr lang="lv-LV" dirty="0"/>
              <a:t>Secinājumi</a:t>
            </a:r>
          </a:p>
          <a:p>
            <a:r>
              <a:rPr lang="lv-LV" dirty="0"/>
              <a:t>Literatūras sarakts</a:t>
            </a:r>
          </a:p>
          <a:p>
            <a:r>
              <a:rPr lang="lv-LV" dirty="0"/>
              <a:t>Atsauces</a:t>
            </a:r>
          </a:p>
          <a:p>
            <a:r>
              <a:rPr lang="lv-LV" dirty="0" err="1"/>
              <a:t>Piellikums</a:t>
            </a: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72710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30BCD87-069F-4B08-8ABB-AE0855B25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341641"/>
            <a:ext cx="3730752" cy="1693776"/>
          </a:xfrm>
        </p:spPr>
        <p:txBody>
          <a:bodyPr>
            <a:normAutofit/>
          </a:bodyPr>
          <a:lstStyle/>
          <a:p>
            <a:r>
              <a:rPr lang="lv-LV" sz="3600"/>
              <a:t>Virsrakstu un fontu pielietošana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DC75490-2711-46AA-87EA-19060EB13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4100" y="341641"/>
            <a:ext cx="6675627" cy="1690359"/>
          </a:xfrm>
        </p:spPr>
        <p:txBody>
          <a:bodyPr anchor="ctr">
            <a:normAutofit/>
          </a:bodyPr>
          <a:lstStyle/>
          <a:p>
            <a:r>
              <a:rPr lang="lv-LV" sz="2000" dirty="0"/>
              <a:t>1. Parastajam tekstam izmantojam fontu parasts, kuru jau iepriekš formatējam.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AE9118-0436-4488-AC4A-C14DF6A7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2368551"/>
            <a:ext cx="12192002" cy="448944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28">
            <a:extLst>
              <a:ext uri="{FF2B5EF4-FFF2-40B4-BE49-F238E27FC236}">
                <a16:creationId xmlns:a16="http://schemas.microsoft.com/office/drawing/2014/main" id="{07A0C51E-5464-4470-855E-CA530A59B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59557" y="2633701"/>
            <a:ext cx="8072887" cy="355090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04029DD5-ACA1-41C9-9469-54F4292B2C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91" r="1" b="1"/>
          <a:stretch/>
        </p:blipFill>
        <p:spPr>
          <a:xfrm>
            <a:off x="2184401" y="2742910"/>
            <a:ext cx="7823199" cy="334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83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245A10-7F37-4569-80D2-2F692931E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9267F70F-11C6-4597-9381-D0D80FC18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6152" y="2355786"/>
            <a:ext cx="498574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AA7F46D3-E5FC-439D-A14C-49893426D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812" y="2723322"/>
            <a:ext cx="3510355" cy="22367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Virsrakstam lietojam fontu Virsraksts 1</a:t>
            </a: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2C20A93E-E407-4683-A405-147DE2613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9782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9E8E3DD9-D235-48D9-A0EC-D6817EC84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7">
            <a:extLst>
              <a:ext uri="{FF2B5EF4-FFF2-40B4-BE49-F238E27FC236}">
                <a16:creationId xmlns:a16="http://schemas.microsoft.com/office/drawing/2014/main" id="{EA83A145-578D-4A0B-94A7-AEAB2027D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15F22CBD-14D7-4862-8A5D-93D9568DA6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219" r="2797" b="-1"/>
          <a:stretch/>
        </p:blipFill>
        <p:spPr>
          <a:xfrm>
            <a:off x="1258859" y="1120046"/>
            <a:ext cx="5635819" cy="350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195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D62542-732D-4CAE-9057-93930CAF2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D44B13E-5D8C-4D46-917F-29A6AD815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A8A7F024-7A50-4CAA-BEDC-C4DA439EC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CBF7C5E3-3522-4FD6-A927-C37F276810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13844540-ABDE-40C9-A24D-2D4725399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32428B88-297F-4FCC-A5C8-1C3E619EB2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F659ABF4-8881-44AC-852C-5D368A2363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2C46FA5D-5BC7-483D-B560-3A5BE70BE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DC248F3F-2678-4587-9DF3-B5AC0A2C95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0937B686-2E5D-4E3A-8278-5201DFA525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A0DD5A03-18FF-4798-9D6B-8AFB8E1EFC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496A90F5-ED19-486E-B11C-7B9A52513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AC1538B-C292-4B55-B8E6-145768F6B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CBEEEAE9-588E-48D5-B54A-139ABAA84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E3986173-39C2-40E4-AF9C-3D6816D47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969076E8-4EC7-4561-9747-0164841679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CD55027D-97FB-4C8A-AE16-B5F49EFA8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D3C94C24-AE67-42F8-90B0-0A2F0A716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DD6D31FA-53DB-4DA2-A173-33B306419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7990DF8D-3EB0-47CA-B5FE-C9C9058B1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0A35CB93-4349-4B69-8CBA-B742CFF76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C09241C-06C0-415B-9FD0-B55B9A3A9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258942" y="3893141"/>
            <a:ext cx="5648782" cy="1771275"/>
            <a:chOff x="3258942" y="3893141"/>
            <a:chExt cx="5648782" cy="1771275"/>
          </a:xfrm>
        </p:grpSpPr>
        <p:sp>
          <p:nvSpPr>
            <p:cNvPr id="33" name="Isosceles Triangle 39">
              <a:extLst>
                <a:ext uri="{FF2B5EF4-FFF2-40B4-BE49-F238E27FC236}">
                  <a16:creationId xmlns:a16="http://schemas.microsoft.com/office/drawing/2014/main" id="{8447B18C-79F2-49D5-8425-396A512DCB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E1DCFE6-D442-4A73-9444-8588EDA992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58942" y="3893141"/>
              <a:ext cx="5648782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irsraksts 1">
            <a:extLst>
              <a:ext uri="{FF2B5EF4-FFF2-40B4-BE49-F238E27FC236}">
                <a16:creationId xmlns:a16="http://schemas.microsoft.com/office/drawing/2014/main" id="{D341E122-8A41-4698-843B-6B1AC0673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238" y="3980237"/>
            <a:ext cx="5495069" cy="7277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200">
                <a:solidFill>
                  <a:srgbClr val="FFFFFF"/>
                </a:solidFill>
              </a:rPr>
              <a:t>Apakšvirsrakstam lietojam fontu virsraksts 2</a:t>
            </a:r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59C30576-E3AA-4517-BDC4-54FF211118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11" r="4843" b="1"/>
          <a:stretch/>
        </p:blipFill>
        <p:spPr>
          <a:xfrm>
            <a:off x="3258942" y="1175191"/>
            <a:ext cx="5648782" cy="2638998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7128745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4D7A1BFA-7435-4E25-AA50-35FE7D985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dirty="0" err="1"/>
              <a:t>Lapaspuses</a:t>
            </a:r>
            <a:r>
              <a:rPr lang="en-US" sz="3400" dirty="0"/>
              <a:t> </a:t>
            </a:r>
            <a:r>
              <a:rPr lang="en-US" sz="3400" dirty="0" err="1"/>
              <a:t>numurēšana</a:t>
            </a:r>
            <a:br>
              <a:rPr lang="lv-LV" sz="3400" dirty="0"/>
            </a:br>
            <a:endParaRPr lang="en-US" sz="3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E756E9C6-7CE8-48DE-8EEB-CAB132ED05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010" r="2" b="2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008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774339D-F72C-4E7F-94D0-B8E8632BE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597" y="3679987"/>
            <a:ext cx="9426806" cy="142441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/>
              <a:t>Uzspiest taustiņu atšķirīgā pirmā lapaspuse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593CEE4-E162-4607-B41F-8B5C94E932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540045" y="919232"/>
            <a:ext cx="3111910" cy="2465933"/>
            <a:chOff x="7807230" y="2012810"/>
            <a:chExt cx="3251252" cy="34598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7E1F1E4-E1B9-4F6B-8BBD-652E55B3C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E1974EC-8A03-40D1-9A4E-9F2ABEF0E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4C4C4C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DAED695-BDE2-495D-B051-6580B9117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692" y="1077778"/>
            <a:ext cx="2790616" cy="2148840"/>
          </a:xfrm>
          <a:prstGeom prst="rect">
            <a:avLst/>
          </a:prstGeom>
          <a:solidFill>
            <a:srgbClr val="FFFFFE"/>
          </a:solidFill>
          <a:ln w="6350">
            <a:solidFill>
              <a:srgbClr val="E7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ABF8CDF5-0111-4B1C-9D10-284FF09BFC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1583" r="-11817" b="2"/>
          <a:stretch/>
        </p:blipFill>
        <p:spPr>
          <a:xfrm>
            <a:off x="1015354" y="837083"/>
            <a:ext cx="10801372" cy="2756244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AD20FE8-ED02-4CDE-83B1-A1436305C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75960" y="5277717"/>
            <a:ext cx="64008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7504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60FCA6E-0894-46CD-BD49-5955A51E00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1955" y="5346696"/>
            <a:ext cx="5360045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78C6E4B-A1F1-4B6C-97EC-BE997495D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7346605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722EB091-6AE8-4031-811C-46C3835A5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9884"/>
            <a:ext cx="5802656" cy="1096331"/>
          </a:xfrm>
        </p:spPr>
        <p:txBody>
          <a:bodyPr>
            <a:normAutofit/>
          </a:bodyPr>
          <a:lstStyle/>
          <a:p>
            <a:r>
              <a:rPr lang="lv-LV" sz="2500">
                <a:solidFill>
                  <a:srgbClr val="303030"/>
                </a:solidFill>
              </a:rPr>
              <a:t>Darba beigās (kad viss darbs ir sarakstīts un noformēts) ievietojam saturu</a:t>
            </a:r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1FC9730A-CA43-472B-92D6-3744266DC0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82" r="-2" b="-2404"/>
          <a:stretch/>
        </p:blipFill>
        <p:spPr>
          <a:xfrm>
            <a:off x="3618933" y="45210"/>
            <a:ext cx="6049941" cy="530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425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503DE8F-DF30-48EF-96EC-2778F23E5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lv-LV" dirty="0"/>
              <a:t>IEGAUMĒ / ATCERIES !</a:t>
            </a:r>
          </a:p>
        </p:txBody>
      </p:sp>
    </p:spTree>
    <p:extLst>
      <p:ext uri="{BB962C8B-B14F-4D97-AF65-F5344CB8AC3E}">
        <p14:creationId xmlns:p14="http://schemas.microsoft.com/office/powerpoint/2010/main" val="21267336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06B8309-991A-4096-9BED-501D9108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lv-LV" dirty="0"/>
              <a:t>STARP LAPĀM PĀREJAM NOSPIEŽOT TAUSTIŅU KOMBINĀCIJU CRTLR ENTER</a:t>
            </a:r>
          </a:p>
        </p:txBody>
      </p:sp>
    </p:spTree>
    <p:extLst>
      <p:ext uri="{BB962C8B-B14F-4D97-AF65-F5344CB8AC3E}">
        <p14:creationId xmlns:p14="http://schemas.microsoft.com/office/powerpoint/2010/main" val="25297322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5122CB4-042D-4DE4-B2D7-C9C9C9294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lv-LV" dirty="0"/>
              <a:t>JAUNĀS NODAĻAS SĀKAS JAUNĀ LAPĀ</a:t>
            </a:r>
          </a:p>
        </p:txBody>
      </p:sp>
    </p:spTree>
    <p:extLst>
      <p:ext uri="{BB962C8B-B14F-4D97-AF65-F5344CB8AC3E}">
        <p14:creationId xmlns:p14="http://schemas.microsoft.com/office/powerpoint/2010/main" val="1701280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11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941EA030-0320-41BE-BBD2-893BCAC381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385" t="-2773" r="-983"/>
          <a:stretch/>
        </p:blipFill>
        <p:spPr>
          <a:xfrm>
            <a:off x="5511859" y="163449"/>
            <a:ext cx="3976489" cy="6460998"/>
          </a:xfrm>
          <a:prstGeom prst="rect">
            <a:avLst/>
          </a:prstGeom>
        </p:spPr>
      </p:pic>
      <p:sp>
        <p:nvSpPr>
          <p:cNvPr id="2" name="Virsraksts 1">
            <a:extLst>
              <a:ext uri="{FF2B5EF4-FFF2-40B4-BE49-F238E27FC236}">
                <a16:creationId xmlns:a16="http://schemas.microsoft.com/office/drawing/2014/main" id="{F02E1E40-4139-44C8-A3FC-D24EBD655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7210" y="1555997"/>
            <a:ext cx="3084758" cy="290288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Lapas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malas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iestādam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2,5 cm no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visām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pusēm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grpSp>
        <p:nvGrpSpPr>
          <p:cNvPr id="45" name="Group 13">
            <a:extLst>
              <a:ext uri="{FF2B5EF4-FFF2-40B4-BE49-F238E27FC236}">
                <a16:creationId xmlns:a16="http://schemas.microsoft.com/office/drawing/2014/main" id="{9A19A3F5-314C-46CC-8695-7C6BFCACF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741664" y="73152"/>
            <a:ext cx="1178966" cy="232963"/>
            <a:chOff x="7763256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278F674D-D76D-4798-B032-C8B53BB24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6">
              <a:extLst>
                <a:ext uri="{FF2B5EF4-FFF2-40B4-BE49-F238E27FC236}">
                  <a16:creationId xmlns:a16="http://schemas.microsoft.com/office/drawing/2014/main" id="{93C95A67-CFD6-49FD-BAAA-A697C0CD39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182CC514-9A22-43DC-9B8B-274A1BA4F3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5736E08-B988-4CC3-A244-9E5F806B4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B2938EAC-3109-4B44-9E80-A9A7D99F14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E10B9525-3F05-4446-8486-E44910EE65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F93E511D-E6DC-4D13-976A-0110E165A5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85684F25-E83E-4E6D-AD9A-B9BDDB0E7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118B2579-8426-416F-8744-D7EB91511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5B4CB9E6-5FA1-4665-888E-BEBD41CC86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5095E589-7E16-4865-B076-8C04BA65A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6D0546CB-725B-4586-BEDD-A8E1DA496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AB5EE017-5E43-4AB4-BF17-C2150694C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456BFE42-FE3E-4763-A6E8-BC9C34C101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A395DBA0-7465-4857-B1C8-CB25971B0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BC8EB897-B7B1-4BAD-AB7C-A40DE6F4B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4664B19C-7F4F-4092-ADCA-581CE08E1A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1841D5A7-F7A1-4A43-834B-F6DF2B0E2F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07387B72-31EA-4F4A-8CAD-2132C33354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99841BC6-D90A-4F47-B7B0-21B4DEA249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Attēls 4">
            <a:extLst>
              <a:ext uri="{FF2B5EF4-FFF2-40B4-BE49-F238E27FC236}">
                <a16:creationId xmlns:a16="http://schemas.microsoft.com/office/drawing/2014/main" id="{F993FBD1-9688-4906-8D9E-4BC51A3E4C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593" r="904" b="-4"/>
          <a:stretch/>
        </p:blipFill>
        <p:spPr>
          <a:xfrm>
            <a:off x="-77516" y="0"/>
            <a:ext cx="5619750" cy="5522976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725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F2FAF7B-49F1-4FF3-A0D7-BC0C4096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lv-LV" dirty="0"/>
              <a:t>SECINĀJUMU LAPU NEVAJAG NUMURĒT!</a:t>
            </a:r>
          </a:p>
        </p:txBody>
      </p:sp>
    </p:spTree>
    <p:extLst>
      <p:ext uri="{BB962C8B-B14F-4D97-AF65-F5344CB8AC3E}">
        <p14:creationId xmlns:p14="http://schemas.microsoft.com/office/powerpoint/2010/main" val="27982204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32FD4D2-440E-4922-B96C-0F68D76A2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lv-LV" dirty="0"/>
              <a:t>LITERATŪRAS SARAKSTU NOFORMĒ ALFABETA SECĪBĀ!</a:t>
            </a:r>
          </a:p>
        </p:txBody>
      </p:sp>
    </p:spTree>
    <p:extLst>
      <p:ext uri="{BB962C8B-B14F-4D97-AF65-F5344CB8AC3E}">
        <p14:creationId xmlns:p14="http://schemas.microsoft.com/office/powerpoint/2010/main" val="31018594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BDC1212-FCB6-4DE5-AF62-41BB974CF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dirty="0"/>
              <a:t>ATTĒLUS NEVIS KOPĒ, BET SAGLABĀ UZ DATORA UN TAD IEVIETO!</a:t>
            </a:r>
          </a:p>
        </p:txBody>
      </p:sp>
    </p:spTree>
    <p:extLst>
      <p:ext uri="{BB962C8B-B14F-4D97-AF65-F5344CB8AC3E}">
        <p14:creationId xmlns:p14="http://schemas.microsoft.com/office/powerpoint/2010/main" val="16794109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AF442AB-A368-4A20-A401-A3E7CBA12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lv-LV" dirty="0"/>
              <a:t>ATTĒLUS PARAKSTI UN NUMURĒ!</a:t>
            </a:r>
          </a:p>
        </p:txBody>
      </p:sp>
    </p:spTree>
    <p:extLst>
      <p:ext uri="{BB962C8B-B14F-4D97-AF65-F5344CB8AC3E}">
        <p14:creationId xmlns:p14="http://schemas.microsoft.com/office/powerpoint/2010/main" val="34631580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0EA7CCD-EBC6-4432-99BF-6D022363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lv-LV" dirty="0"/>
              <a:t>PĒC KATRAS DARBIBAS SAGLABĀ SAVU DARBU!</a:t>
            </a:r>
          </a:p>
        </p:txBody>
      </p:sp>
    </p:spTree>
    <p:extLst>
      <p:ext uri="{BB962C8B-B14F-4D97-AF65-F5344CB8AC3E}">
        <p14:creationId xmlns:p14="http://schemas.microsoft.com/office/powerpoint/2010/main" val="18392629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8BBF5EE-C5B1-4719-BFB4-509F4013B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ŅEMOT INFORMĀCIJU RESURSU NOKOPĒ ATSEVIŠĶĀ DOKUMENTĀ SAITI UN DATUMU, KAD TIKA SKATĪTS!</a:t>
            </a:r>
          </a:p>
        </p:txBody>
      </p:sp>
    </p:spTree>
    <p:extLst>
      <p:ext uri="{BB962C8B-B14F-4D97-AF65-F5344CB8AC3E}">
        <p14:creationId xmlns:p14="http://schemas.microsoft.com/office/powerpoint/2010/main" val="5178894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1537B6B-B827-4C91-8A95-CE67CA814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VIEKSMI ZPD RAKSTĪŠANĀ!</a:t>
            </a:r>
            <a:br>
              <a:rPr lang="lv-LV" dirty="0"/>
            </a:br>
            <a:r>
              <a:rPr lang="lv-LV" dirty="0"/>
              <a:t>JA RODAS PROBLĒMAS, MEKLĒ MANI SKOLĀ, RAKSTI, PALĪDZĒŠU!</a:t>
            </a:r>
          </a:p>
        </p:txBody>
      </p:sp>
    </p:spTree>
    <p:extLst>
      <p:ext uri="{BB962C8B-B14F-4D97-AF65-F5344CB8AC3E}">
        <p14:creationId xmlns:p14="http://schemas.microsoft.com/office/powerpoint/2010/main" val="4176751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286AC493-1781-426B-A64E-DC05681D2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37" y="734271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3. Pielāgosim stilus</a:t>
            </a:r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90887D47-89C4-4FC2-894D-77A403DDD6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783006"/>
            <a:ext cx="12192000" cy="94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86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FA724EEB-630E-47A9-A1A7-3B4E79E40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dirty="0"/>
              <a:t>3.1 </a:t>
            </a:r>
            <a:r>
              <a:rPr lang="en-US" sz="3700" dirty="0" err="1"/>
              <a:t>Pamatstila</a:t>
            </a:r>
            <a:r>
              <a:rPr lang="en-US" sz="3700" dirty="0"/>
              <a:t> </a:t>
            </a:r>
            <a:r>
              <a:rPr lang="en-US" sz="3700" dirty="0" err="1"/>
              <a:t>pielāgošana</a:t>
            </a:r>
            <a:endParaRPr lang="en-US" sz="37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6BDEF311-DD53-4F44-B558-9D8657A5C6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509" r="5840" b="-2"/>
          <a:stretch/>
        </p:blipFill>
        <p:spPr>
          <a:xfrm>
            <a:off x="-944294" y="822729"/>
            <a:ext cx="9527717" cy="521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23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1C37A5C7-976E-493C-A39C-C20985E1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/>
              <a:t>Krāsa: automātiska, līdzināšana abām malām, šrifts: Times New Roman, fonta izmērs: 12</a:t>
            </a:r>
          </a:p>
        </p:txBody>
      </p:sp>
      <p:sp>
        <p:nvSpPr>
          <p:cNvPr id="21" name="Rectangle 10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92ED5308-5803-4480-A1E5-393D3E6CD7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6285" b="-1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23" name="Rectangle 14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54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C6E25E3-636E-496C-89F0-8A8E4D321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lv-LV" sz="4100"/>
              <a:t>Formatēja pirmā stila rindkopu.</a:t>
            </a:r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B2DDDE45-F15B-48D4-A45F-5A9909C97B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460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20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F9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025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75C21463-DEBA-46DF-B064-50F02112D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/>
              <a:t>Formatējam rindkopu, kā parādīts attēlā.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5CBB696A-832B-40EB-8CE2-360686E1B4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809" r="-2" b="6397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41" name="Rectangle 14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2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63CB8B0-FFE5-4390-B9E8-0955DF72C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8" y="4675886"/>
            <a:ext cx="3685032" cy="1608328"/>
          </a:xfrm>
        </p:spPr>
        <p:txBody>
          <a:bodyPr>
            <a:normAutofit/>
          </a:bodyPr>
          <a:lstStyle/>
          <a:p>
            <a:r>
              <a:rPr lang="lv-LV" sz="3600"/>
              <a:t>3.2 Pielāgosim galveno virsrakstu. (3 pēc kārtas)</a:t>
            </a: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5AAE9118-0436-4488-AC4A-C14DF6A7B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1"/>
            <a:ext cx="12192002" cy="448944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28">
            <a:extLst>
              <a:ext uri="{FF2B5EF4-FFF2-40B4-BE49-F238E27FC236}">
                <a16:creationId xmlns:a16="http://schemas.microsoft.com/office/drawing/2014/main" id="{07A0C51E-5464-4470-855E-CA530A59B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59557" y="640091"/>
            <a:ext cx="8072887" cy="355090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BB031BB2-B0F2-4487-B4C5-A6AC980238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74"/>
          <a:stretch/>
        </p:blipFill>
        <p:spPr>
          <a:xfrm>
            <a:off x="2184401" y="749300"/>
            <a:ext cx="7823199" cy="334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309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434</Words>
  <Application>Microsoft Office PowerPoint</Application>
  <PresentationFormat>Platekrāna</PresentationFormat>
  <Paragraphs>62</Paragraphs>
  <Slides>36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 dizains</vt:lpstr>
      <vt:lpstr>Kā noformēt ZPD?</vt:lpstr>
      <vt:lpstr>1. Atveram lietotni WORD uz Jūsu datora. </vt:lpstr>
      <vt:lpstr>2. Lapas malas iestādam 2,5 cm no visām pusēm.</vt:lpstr>
      <vt:lpstr>3. Pielāgosim stilus</vt:lpstr>
      <vt:lpstr>3.1 Pamatstila pielāgošana</vt:lpstr>
      <vt:lpstr>Krāsa: automātiska, līdzināšana abām malām, šrifts: Times New Roman, fonta izmērs: 12</vt:lpstr>
      <vt:lpstr>Formatēja pirmā stila rindkopu.</vt:lpstr>
      <vt:lpstr>Formatējam rindkopu, kā parādīts attēlā.</vt:lpstr>
      <vt:lpstr>3.2 Pielāgosim galveno virsrakstu. (3 pēc kārtas)</vt:lpstr>
      <vt:lpstr>Šrifts: Times New Roman, izmērs:16, treknraksts, krāsa: automātiski, centrējam. </vt:lpstr>
      <vt:lpstr>Formatējam rindkopu</vt:lpstr>
      <vt:lpstr>Nav atkāpes pirmajai rindiņai, atstarpe pirms 12pt un pēc 6pt</vt:lpstr>
      <vt:lpstr>3.3 Formatējam otro virsrakstu</vt:lpstr>
      <vt:lpstr>Iestatīt formatējumu kā parādīts attēlā</vt:lpstr>
      <vt:lpstr>Formatējam rindkopu. (noņemam atstarpi un ievietojam atkāpi pirms un pēc 6pt)</vt:lpstr>
      <vt:lpstr>Izveidojam titullapu</vt:lpstr>
      <vt:lpstr>PowerPoint prezentācija</vt:lpstr>
      <vt:lpstr>PowerPoint prezentācija</vt:lpstr>
      <vt:lpstr>Titullapas noformēšana</vt:lpstr>
      <vt:lpstr>Lapu sadalījums</vt:lpstr>
      <vt:lpstr>Virsrakstu un fontu pielietošana</vt:lpstr>
      <vt:lpstr>Virsrakstam lietojam fontu Virsraksts 1</vt:lpstr>
      <vt:lpstr>Apakšvirsrakstam lietojam fontu virsraksts 2</vt:lpstr>
      <vt:lpstr>Lapaspuses numurēšana </vt:lpstr>
      <vt:lpstr>Uzspiest taustiņu atšķirīgā pirmā lapaspuse</vt:lpstr>
      <vt:lpstr>Darba beigās (kad viss darbs ir sarakstīts un noformēts) ievietojam saturu</vt:lpstr>
      <vt:lpstr>IEGAUMĒ / ATCERIES !</vt:lpstr>
      <vt:lpstr>STARP LAPĀM PĀREJAM NOSPIEŽOT TAUSTIŅU KOMBINĀCIJU CRTLR ENTER</vt:lpstr>
      <vt:lpstr>JAUNĀS NODAĻAS SĀKAS JAUNĀ LAPĀ</vt:lpstr>
      <vt:lpstr>SECINĀJUMU LAPU NEVAJAG NUMURĒT!</vt:lpstr>
      <vt:lpstr>LITERATŪRAS SARAKSTU NOFORMĒ ALFABETA SECĪBĀ!</vt:lpstr>
      <vt:lpstr>ATTĒLUS NEVIS KOPĒ, BET SAGLABĀ UZ DATORA UN TAD IEVIETO!</vt:lpstr>
      <vt:lpstr>ATTĒLUS PARAKSTI UN NUMURĒ!</vt:lpstr>
      <vt:lpstr>PĒC KATRAS DARBIBAS SAGLABĀ SAVU DARBU!</vt:lpstr>
      <vt:lpstr>ŅEMOT INFORMĀCIJU RESURSU NOKOPĒ ATSEVIŠĶĀ DOKUMENTĀ SAITI UN DATUMU, KAD TIKA SKATĪTS!</vt:lpstr>
      <vt:lpstr>VIEKSMI ZPD RAKSTĪŠANĀ! JA RODAS PROBLĒMAS, MEKLĒ MANI SKOLĀ, RAKSTI, PALĪDZĒŠU!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Kā noformēt ZPD?</dc:title>
  <dc:creator>Arturs Ozerskis</dc:creator>
  <cp:lastModifiedBy>Arturs Ozerskis</cp:lastModifiedBy>
  <cp:revision>2</cp:revision>
  <dcterms:created xsi:type="dcterms:W3CDTF">2020-05-27T20:04:41Z</dcterms:created>
  <dcterms:modified xsi:type="dcterms:W3CDTF">2020-05-27T20:08:01Z</dcterms:modified>
</cp:coreProperties>
</file>